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425" r:id="rId3"/>
    <p:sldId id="426" r:id="rId4"/>
    <p:sldId id="417" r:id="rId5"/>
    <p:sldId id="423" r:id="rId6"/>
    <p:sldId id="420" r:id="rId7"/>
    <p:sldId id="421" r:id="rId8"/>
    <p:sldId id="422" r:id="rId9"/>
    <p:sldId id="419" r:id="rId10"/>
    <p:sldId id="415" r:id="rId11"/>
    <p:sldId id="42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3604"/>
    <a:srgbClr val="FBDCAF"/>
    <a:srgbClr val="008000"/>
    <a:srgbClr val="66FF66"/>
    <a:srgbClr val="CCFFCC"/>
    <a:srgbClr val="FFC9C9"/>
    <a:srgbClr val="33CC33"/>
    <a:srgbClr val="003300"/>
    <a:srgbClr val="F9C87F"/>
    <a:srgbClr val="93FF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7" autoAdjust="0"/>
    <p:restoredTop sz="71429" autoAdjust="0"/>
  </p:normalViewPr>
  <p:slideViewPr>
    <p:cSldViewPr>
      <p:cViewPr>
        <p:scale>
          <a:sx n="80" d="100"/>
          <a:sy n="80" d="100"/>
        </p:scale>
        <p:origin x="-7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D49952-6AB7-4E86-8F7F-025A9016D1D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6742B4-95D3-4F3D-889E-5FCD2D6BE649}">
      <dgm:prSet phldrT="[Text]" custT="1"/>
      <dgm:spPr/>
      <dgm:t>
        <a:bodyPr lIns="0" rIns="0"/>
        <a:lstStyle/>
        <a:p>
          <a:r>
            <a:rPr lang="en-US" sz="1800" b="1" dirty="0" smtClean="0"/>
            <a:t>Sustainable Business Model</a:t>
          </a:r>
          <a:endParaRPr lang="en-US" sz="1800" b="1" dirty="0"/>
        </a:p>
      </dgm:t>
    </dgm:pt>
    <dgm:pt modelId="{612566B0-1DE5-4811-B091-3E5075B4A65A}" type="parTrans" cxnId="{54954814-E946-479F-9C9F-CB6687788A06}">
      <dgm:prSet/>
      <dgm:spPr/>
      <dgm:t>
        <a:bodyPr/>
        <a:lstStyle/>
        <a:p>
          <a:endParaRPr lang="en-US" sz="2400" b="1"/>
        </a:p>
      </dgm:t>
    </dgm:pt>
    <dgm:pt modelId="{32AB1806-06F6-4984-9A54-7C772A14C152}" type="sibTrans" cxnId="{54954814-E946-479F-9C9F-CB6687788A06}">
      <dgm:prSet/>
      <dgm:spPr/>
      <dgm:t>
        <a:bodyPr/>
        <a:lstStyle/>
        <a:p>
          <a:endParaRPr lang="en-US" sz="2400" b="1"/>
        </a:p>
      </dgm:t>
    </dgm:pt>
    <dgm:pt modelId="{A6317976-ED5A-4AF9-AC19-BACA69E79DA7}">
      <dgm:prSet phldrT="[Text]" custT="1"/>
      <dgm:spPr/>
      <dgm:t>
        <a:bodyPr lIns="0" rIns="0"/>
        <a:lstStyle/>
        <a:p>
          <a:r>
            <a:rPr lang="en-US" sz="1400" b="1" dirty="0" smtClean="0"/>
            <a:t>Education</a:t>
          </a:r>
          <a:endParaRPr lang="en-US" sz="1400" b="1" dirty="0"/>
        </a:p>
      </dgm:t>
    </dgm:pt>
    <dgm:pt modelId="{B815289A-1492-46D3-A2D2-EC561BC82AE0}" type="parTrans" cxnId="{25EC2303-756B-4C28-AA57-914D6F7AC66F}">
      <dgm:prSet/>
      <dgm:spPr/>
      <dgm:t>
        <a:bodyPr/>
        <a:lstStyle/>
        <a:p>
          <a:endParaRPr lang="en-US" sz="2400" b="1"/>
        </a:p>
      </dgm:t>
    </dgm:pt>
    <dgm:pt modelId="{799836D1-014D-4341-B964-CA8E016A5C96}" type="sibTrans" cxnId="{25EC2303-756B-4C28-AA57-914D6F7AC66F}">
      <dgm:prSet/>
      <dgm:spPr/>
      <dgm:t>
        <a:bodyPr/>
        <a:lstStyle/>
        <a:p>
          <a:endParaRPr lang="en-US" sz="2400" b="1"/>
        </a:p>
      </dgm:t>
    </dgm:pt>
    <dgm:pt modelId="{61E1F8ED-D58D-41FB-BD67-4573DCE544CC}">
      <dgm:prSet phldrT="[Text]" custT="1"/>
      <dgm:spPr/>
      <dgm:t>
        <a:bodyPr lIns="0" rIns="0"/>
        <a:lstStyle/>
        <a:p>
          <a:r>
            <a:rPr lang="en-US" sz="1400" b="1" dirty="0" smtClean="0"/>
            <a:t>Community development</a:t>
          </a:r>
          <a:endParaRPr lang="en-US" sz="1400" b="1" dirty="0"/>
        </a:p>
      </dgm:t>
    </dgm:pt>
    <dgm:pt modelId="{D3C6028E-B1F0-47B1-9C1B-DA5125BF48D2}" type="parTrans" cxnId="{8C60F944-BC13-4CD1-8F6C-ED6F3825904D}">
      <dgm:prSet/>
      <dgm:spPr/>
      <dgm:t>
        <a:bodyPr/>
        <a:lstStyle/>
        <a:p>
          <a:endParaRPr lang="en-US" sz="2400" b="1"/>
        </a:p>
      </dgm:t>
    </dgm:pt>
    <dgm:pt modelId="{3065CDD2-E398-4FE2-A016-3B3C6F58DB69}" type="sibTrans" cxnId="{8C60F944-BC13-4CD1-8F6C-ED6F3825904D}">
      <dgm:prSet/>
      <dgm:spPr/>
      <dgm:t>
        <a:bodyPr/>
        <a:lstStyle/>
        <a:p>
          <a:endParaRPr lang="en-US" sz="2400" b="1"/>
        </a:p>
      </dgm:t>
    </dgm:pt>
    <dgm:pt modelId="{0E1B0991-FA70-4289-853F-7471602D2740}">
      <dgm:prSet phldrT="[Text]" custT="1"/>
      <dgm:spPr/>
      <dgm:t>
        <a:bodyPr lIns="0" rIns="0"/>
        <a:lstStyle/>
        <a:p>
          <a:r>
            <a:rPr lang="en-US" sz="1400" b="1" dirty="0" smtClean="0"/>
            <a:t>Cities and urban development</a:t>
          </a:r>
          <a:endParaRPr lang="en-US" sz="1400" b="1" dirty="0"/>
        </a:p>
      </dgm:t>
    </dgm:pt>
    <dgm:pt modelId="{C9B87BFC-AA85-46A0-AF98-890757085C62}" type="parTrans" cxnId="{4F2B2010-24F5-4C82-B000-24A85657C42D}">
      <dgm:prSet/>
      <dgm:spPr/>
      <dgm:t>
        <a:bodyPr/>
        <a:lstStyle/>
        <a:p>
          <a:endParaRPr lang="en-US" sz="2400" b="1"/>
        </a:p>
      </dgm:t>
    </dgm:pt>
    <dgm:pt modelId="{C7A642E2-C31E-444C-B0A5-86B56B4B0108}" type="sibTrans" cxnId="{4F2B2010-24F5-4C82-B000-24A85657C42D}">
      <dgm:prSet/>
      <dgm:spPr/>
      <dgm:t>
        <a:bodyPr/>
        <a:lstStyle/>
        <a:p>
          <a:endParaRPr lang="en-US" sz="2400" b="1"/>
        </a:p>
      </dgm:t>
    </dgm:pt>
    <dgm:pt modelId="{3716EC8E-FA38-4025-8502-C47DC5E596A8}">
      <dgm:prSet phldrT="[Text]" custT="1"/>
      <dgm:spPr/>
      <dgm:t>
        <a:bodyPr lIns="0" rIns="0"/>
        <a:lstStyle/>
        <a:p>
          <a:r>
            <a:rPr lang="en-US" sz="1400" b="1" dirty="0" smtClean="0"/>
            <a:t>Environment</a:t>
          </a:r>
          <a:endParaRPr lang="en-US" sz="1400" b="1" dirty="0"/>
        </a:p>
      </dgm:t>
    </dgm:pt>
    <dgm:pt modelId="{B9448E85-5DF6-4A39-9D54-26690D9CCED0}" type="parTrans" cxnId="{02F31CC7-13E0-4638-9B1D-BBDD5EDB42F1}">
      <dgm:prSet/>
      <dgm:spPr/>
      <dgm:t>
        <a:bodyPr/>
        <a:lstStyle/>
        <a:p>
          <a:endParaRPr lang="en-US" sz="2400" b="1"/>
        </a:p>
      </dgm:t>
    </dgm:pt>
    <dgm:pt modelId="{38977383-974B-496A-BFEB-3BC6D2B5AE34}" type="sibTrans" cxnId="{02F31CC7-13E0-4638-9B1D-BBDD5EDB42F1}">
      <dgm:prSet/>
      <dgm:spPr/>
      <dgm:t>
        <a:bodyPr/>
        <a:lstStyle/>
        <a:p>
          <a:endParaRPr lang="en-US" sz="2400" b="1"/>
        </a:p>
      </dgm:t>
    </dgm:pt>
    <dgm:pt modelId="{0DED4F7F-2808-4C3D-ABB2-706B6BF35F74}">
      <dgm:prSet phldrT="[Text]" custT="1"/>
      <dgm:spPr/>
      <dgm:t>
        <a:bodyPr lIns="0" rIns="0"/>
        <a:lstStyle/>
        <a:p>
          <a:r>
            <a:rPr lang="en-US" sz="1400" b="1" dirty="0" smtClean="0"/>
            <a:t>Access to Finance</a:t>
          </a:r>
          <a:endParaRPr lang="en-US" sz="1400" b="1" dirty="0"/>
        </a:p>
      </dgm:t>
    </dgm:pt>
    <dgm:pt modelId="{7FDEDEE0-1055-4975-B3BA-08A264179E82}" type="parTrans" cxnId="{7C8A1BC8-A01C-4F5F-B604-CC1BAA7C6160}">
      <dgm:prSet/>
      <dgm:spPr/>
      <dgm:t>
        <a:bodyPr/>
        <a:lstStyle/>
        <a:p>
          <a:endParaRPr lang="en-US" sz="2400" b="1"/>
        </a:p>
      </dgm:t>
    </dgm:pt>
    <dgm:pt modelId="{D51FC5D1-7890-425C-BF59-A3718C06C22C}" type="sibTrans" cxnId="{7C8A1BC8-A01C-4F5F-B604-CC1BAA7C6160}">
      <dgm:prSet/>
      <dgm:spPr/>
      <dgm:t>
        <a:bodyPr/>
        <a:lstStyle/>
        <a:p>
          <a:endParaRPr lang="en-US" sz="2400" b="1"/>
        </a:p>
      </dgm:t>
    </dgm:pt>
    <dgm:pt modelId="{C34A9604-8BA9-4131-99C8-703F9D04666B}">
      <dgm:prSet phldrT="[Text]" custT="1"/>
      <dgm:spPr/>
      <dgm:t>
        <a:bodyPr lIns="0" rIns="0"/>
        <a:lstStyle/>
        <a:p>
          <a:r>
            <a:rPr lang="en-US" sz="1400" b="1" dirty="0" smtClean="0"/>
            <a:t>Healthcare</a:t>
          </a:r>
          <a:endParaRPr lang="en-US" sz="1400" b="1" dirty="0"/>
        </a:p>
      </dgm:t>
    </dgm:pt>
    <dgm:pt modelId="{0FE5A5EA-B677-4A24-A42E-A0B72E568AE3}" type="parTrans" cxnId="{3C8EC752-E181-4D74-9202-0F6969128B95}">
      <dgm:prSet/>
      <dgm:spPr/>
      <dgm:t>
        <a:bodyPr/>
        <a:lstStyle/>
        <a:p>
          <a:endParaRPr lang="en-US" sz="2400" b="1"/>
        </a:p>
      </dgm:t>
    </dgm:pt>
    <dgm:pt modelId="{04D995A8-6542-4853-94C5-D2534E8460DD}" type="sibTrans" cxnId="{3C8EC752-E181-4D74-9202-0F6969128B95}">
      <dgm:prSet/>
      <dgm:spPr/>
      <dgm:t>
        <a:bodyPr/>
        <a:lstStyle/>
        <a:p>
          <a:endParaRPr lang="en-US" sz="2400" b="1"/>
        </a:p>
      </dgm:t>
    </dgm:pt>
    <dgm:pt modelId="{6FFA8643-F8D9-4655-8FE4-71F47F1CB1B9}">
      <dgm:prSet phldrT="[Text]" custT="1"/>
      <dgm:spPr/>
      <dgm:t>
        <a:bodyPr lIns="0" rIns="0"/>
        <a:lstStyle/>
        <a:p>
          <a:r>
            <a:rPr lang="en-US" sz="1400" b="1" dirty="0" smtClean="0"/>
            <a:t>Rising life expectancy</a:t>
          </a:r>
          <a:endParaRPr lang="en-US" sz="1400" b="1" dirty="0"/>
        </a:p>
      </dgm:t>
    </dgm:pt>
    <dgm:pt modelId="{DDA222F5-369F-426E-BA2C-286C3C2FAFA9}" type="parTrans" cxnId="{90E81FA4-ED7F-4FBF-8D6F-424AAA8B37F8}">
      <dgm:prSet/>
      <dgm:spPr/>
      <dgm:t>
        <a:bodyPr/>
        <a:lstStyle/>
        <a:p>
          <a:endParaRPr lang="en-US" sz="2000" b="1"/>
        </a:p>
      </dgm:t>
    </dgm:pt>
    <dgm:pt modelId="{43DE00BA-29D3-4B64-8DD8-A83119E2AA2A}" type="sibTrans" cxnId="{90E81FA4-ED7F-4FBF-8D6F-424AAA8B37F8}">
      <dgm:prSet/>
      <dgm:spPr/>
      <dgm:t>
        <a:bodyPr/>
        <a:lstStyle/>
        <a:p>
          <a:endParaRPr lang="en-US" sz="2000" b="1"/>
        </a:p>
      </dgm:t>
    </dgm:pt>
    <dgm:pt modelId="{E111FFDA-A623-48F0-AC3D-7719C03196A1}">
      <dgm:prSet phldrT="[Text]" custT="1"/>
      <dgm:spPr/>
      <dgm:t>
        <a:bodyPr lIns="0" rIns="0"/>
        <a:lstStyle/>
        <a:p>
          <a:r>
            <a:rPr lang="en-US" sz="1400" b="1" dirty="0" smtClean="0"/>
            <a:t>Skill gap of workers</a:t>
          </a:r>
          <a:endParaRPr lang="en-US" sz="1400" b="1" dirty="0"/>
        </a:p>
      </dgm:t>
    </dgm:pt>
    <dgm:pt modelId="{607D187B-4145-4877-8452-5679BE160ECC}" type="parTrans" cxnId="{BDB62572-37DA-4CB1-ACB9-86453CED8D8A}">
      <dgm:prSet/>
      <dgm:spPr/>
      <dgm:t>
        <a:bodyPr/>
        <a:lstStyle/>
        <a:p>
          <a:endParaRPr lang="en-US" sz="2000" b="1"/>
        </a:p>
      </dgm:t>
    </dgm:pt>
    <dgm:pt modelId="{FE12B923-9719-4EC7-83A0-868A87612283}" type="sibTrans" cxnId="{BDB62572-37DA-4CB1-ACB9-86453CED8D8A}">
      <dgm:prSet/>
      <dgm:spPr/>
      <dgm:t>
        <a:bodyPr/>
        <a:lstStyle/>
        <a:p>
          <a:endParaRPr lang="en-US" sz="2000" b="1"/>
        </a:p>
      </dgm:t>
    </dgm:pt>
    <dgm:pt modelId="{40EA5732-44BD-47B6-9670-A2099166B4AC}">
      <dgm:prSet phldrT="[Text]" custT="1"/>
      <dgm:spPr/>
      <dgm:t>
        <a:bodyPr lIns="0" rIns="0"/>
        <a:lstStyle/>
        <a:p>
          <a:r>
            <a:rPr lang="en-US" sz="1400" b="1" dirty="0" smtClean="0"/>
            <a:t>Gender </a:t>
          </a:r>
          <a:endParaRPr lang="en-US" sz="1400" b="1" dirty="0"/>
        </a:p>
      </dgm:t>
    </dgm:pt>
    <dgm:pt modelId="{34BC1341-6C7D-40D6-B453-8E9AFC39D728}" type="parTrans" cxnId="{394FE5D1-000A-4EE1-9CD9-A6FBD40C1ED9}">
      <dgm:prSet/>
      <dgm:spPr/>
      <dgm:t>
        <a:bodyPr/>
        <a:lstStyle/>
        <a:p>
          <a:endParaRPr lang="en-US"/>
        </a:p>
      </dgm:t>
    </dgm:pt>
    <dgm:pt modelId="{82CA7DB4-CE0A-4FFE-81DF-DC685D5BA543}" type="sibTrans" cxnId="{394FE5D1-000A-4EE1-9CD9-A6FBD40C1ED9}">
      <dgm:prSet/>
      <dgm:spPr/>
      <dgm:t>
        <a:bodyPr/>
        <a:lstStyle/>
        <a:p>
          <a:endParaRPr lang="en-US"/>
        </a:p>
      </dgm:t>
    </dgm:pt>
    <dgm:pt modelId="{2FFD9FB9-0A66-4DC9-A562-AE9E33C53D4B}">
      <dgm:prSet phldrT="[Text]" custT="1"/>
      <dgm:spPr/>
      <dgm:t>
        <a:bodyPr lIns="0" rIns="0"/>
        <a:lstStyle/>
        <a:p>
          <a:endParaRPr lang="en-US" sz="1400" b="1" dirty="0"/>
        </a:p>
      </dgm:t>
    </dgm:pt>
    <dgm:pt modelId="{F944D591-9ACB-49A6-BD9C-4A1B3CBDEFD2}" type="parTrans" cxnId="{84069A52-3BDA-4E42-88AB-CA2E28E4B63F}">
      <dgm:prSet/>
      <dgm:spPr/>
      <dgm:t>
        <a:bodyPr/>
        <a:lstStyle/>
        <a:p>
          <a:endParaRPr lang="en-US"/>
        </a:p>
      </dgm:t>
    </dgm:pt>
    <dgm:pt modelId="{A6F2F5F2-CA59-43AE-BD12-FCA3B1804428}" type="sibTrans" cxnId="{84069A52-3BDA-4E42-88AB-CA2E28E4B63F}">
      <dgm:prSet/>
      <dgm:spPr/>
      <dgm:t>
        <a:bodyPr/>
        <a:lstStyle/>
        <a:p>
          <a:endParaRPr lang="en-US"/>
        </a:p>
      </dgm:t>
    </dgm:pt>
    <dgm:pt modelId="{B828CBE0-2463-45EA-B936-5F3E45A6EFB0}" type="pres">
      <dgm:prSet presAssocID="{65D49952-6AB7-4E86-8F7F-025A9016D1D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1E86410-C1AD-4BC8-9EF0-A27F69D5FF67}" type="pres">
      <dgm:prSet presAssocID="{F36742B4-95D3-4F3D-889E-5FCD2D6BE649}" presName="centerShape" presStyleLbl="node0" presStyleIdx="0" presStyleCnt="1" custScaleX="126518" custScaleY="71742"/>
      <dgm:spPr/>
      <dgm:t>
        <a:bodyPr/>
        <a:lstStyle/>
        <a:p>
          <a:endParaRPr lang="en-US"/>
        </a:p>
      </dgm:t>
    </dgm:pt>
    <dgm:pt modelId="{DF6FF5AD-F8B6-4994-83CC-24B12A72370C}" type="pres">
      <dgm:prSet presAssocID="{A6317976-ED5A-4AF9-AC19-BACA69E79DA7}" presName="node" presStyleLbl="node1" presStyleIdx="0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B02900-3038-45CF-A4B3-7411A5BA663F}" type="pres">
      <dgm:prSet presAssocID="{A6317976-ED5A-4AF9-AC19-BACA69E79DA7}" presName="dummy" presStyleCnt="0"/>
      <dgm:spPr/>
    </dgm:pt>
    <dgm:pt modelId="{DCE6D921-8C94-48CD-85A7-5B2699EB9A5B}" type="pres">
      <dgm:prSet presAssocID="{799836D1-014D-4341-B964-CA8E016A5C96}" presName="sibTrans" presStyleLbl="sibTrans2D1" presStyleIdx="0" presStyleCnt="9"/>
      <dgm:spPr/>
    </dgm:pt>
    <dgm:pt modelId="{EA6A23BB-06CB-4F04-A32C-3FE85548CF66}" type="pres">
      <dgm:prSet presAssocID="{61E1F8ED-D58D-41FB-BD67-4573DCE544CC}" presName="node" presStyleLbl="node1" presStyleIdx="1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F5056D-A180-439A-8601-2EDB3E975C0D}" type="pres">
      <dgm:prSet presAssocID="{61E1F8ED-D58D-41FB-BD67-4573DCE544CC}" presName="dummy" presStyleCnt="0"/>
      <dgm:spPr/>
    </dgm:pt>
    <dgm:pt modelId="{1B230ECC-E3C4-47BA-9E7C-D80D8C3DC60B}" type="pres">
      <dgm:prSet presAssocID="{3065CDD2-E398-4FE2-A016-3B3C6F58DB69}" presName="sibTrans" presStyleLbl="sibTrans2D1" presStyleIdx="1" presStyleCnt="9"/>
      <dgm:spPr/>
    </dgm:pt>
    <dgm:pt modelId="{972FC2CD-DA18-41A3-B3B8-85F911F9031F}" type="pres">
      <dgm:prSet presAssocID="{0E1B0991-FA70-4289-853F-7471602D2740}" presName="node" presStyleLbl="node1" presStyleIdx="2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19EC7B-41AE-4B35-86FF-44A1ED938902}" type="pres">
      <dgm:prSet presAssocID="{0E1B0991-FA70-4289-853F-7471602D2740}" presName="dummy" presStyleCnt="0"/>
      <dgm:spPr/>
    </dgm:pt>
    <dgm:pt modelId="{B18A0C71-907A-4F91-9548-AC032712F74B}" type="pres">
      <dgm:prSet presAssocID="{C7A642E2-C31E-444C-B0A5-86B56B4B0108}" presName="sibTrans" presStyleLbl="sibTrans2D1" presStyleIdx="2" presStyleCnt="9"/>
      <dgm:spPr/>
    </dgm:pt>
    <dgm:pt modelId="{36CFD3C4-C5A4-4068-B92A-2F080BCCA077}" type="pres">
      <dgm:prSet presAssocID="{3716EC8E-FA38-4025-8502-C47DC5E596A8}" presName="node" presStyleLbl="node1" presStyleIdx="3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37B346-CDBB-411B-A7CA-FD2F51B963BC}" type="pres">
      <dgm:prSet presAssocID="{3716EC8E-FA38-4025-8502-C47DC5E596A8}" presName="dummy" presStyleCnt="0"/>
      <dgm:spPr/>
    </dgm:pt>
    <dgm:pt modelId="{2655718C-2142-48B0-B27F-D21F6D7BA949}" type="pres">
      <dgm:prSet presAssocID="{38977383-974B-496A-BFEB-3BC6D2B5AE34}" presName="sibTrans" presStyleLbl="sibTrans2D1" presStyleIdx="3" presStyleCnt="9"/>
      <dgm:spPr/>
    </dgm:pt>
    <dgm:pt modelId="{987AE07A-4E26-4BFF-9464-0EDD6DAEF8CB}" type="pres">
      <dgm:prSet presAssocID="{0DED4F7F-2808-4C3D-ABB2-706B6BF35F74}" presName="node" presStyleLbl="node1" presStyleIdx="4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4F02EB-B640-466E-850D-6D35455FFC64}" type="pres">
      <dgm:prSet presAssocID="{0DED4F7F-2808-4C3D-ABB2-706B6BF35F74}" presName="dummy" presStyleCnt="0"/>
      <dgm:spPr/>
    </dgm:pt>
    <dgm:pt modelId="{6483E4B7-01F2-47C2-833D-3A4E5439B588}" type="pres">
      <dgm:prSet presAssocID="{D51FC5D1-7890-425C-BF59-A3718C06C22C}" presName="sibTrans" presStyleLbl="sibTrans2D1" presStyleIdx="4" presStyleCnt="9"/>
      <dgm:spPr/>
    </dgm:pt>
    <dgm:pt modelId="{86304A7A-61B3-47C5-891F-33A430235496}" type="pres">
      <dgm:prSet presAssocID="{C34A9604-8BA9-4131-99C8-703F9D04666B}" presName="node" presStyleLbl="node1" presStyleIdx="5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D18C1A-E742-4104-9064-0A2E17E6D5BC}" type="pres">
      <dgm:prSet presAssocID="{C34A9604-8BA9-4131-99C8-703F9D04666B}" presName="dummy" presStyleCnt="0"/>
      <dgm:spPr/>
    </dgm:pt>
    <dgm:pt modelId="{93F791A1-986C-4D50-AA69-AB88EEC23506}" type="pres">
      <dgm:prSet presAssocID="{04D995A8-6542-4853-94C5-D2534E8460DD}" presName="sibTrans" presStyleLbl="sibTrans2D1" presStyleIdx="5" presStyleCnt="9"/>
      <dgm:spPr/>
    </dgm:pt>
    <dgm:pt modelId="{9653872A-F24E-4246-B045-569B8119D83C}" type="pres">
      <dgm:prSet presAssocID="{6FFA8643-F8D9-4655-8FE4-71F47F1CB1B9}" presName="node" presStyleLbl="node1" presStyleIdx="6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3FE594-BBD5-43E3-97AF-2EA310766B70}" type="pres">
      <dgm:prSet presAssocID="{6FFA8643-F8D9-4655-8FE4-71F47F1CB1B9}" presName="dummy" presStyleCnt="0"/>
      <dgm:spPr/>
    </dgm:pt>
    <dgm:pt modelId="{1600CBBF-8ABA-490B-9B2F-72D3F9EC9F36}" type="pres">
      <dgm:prSet presAssocID="{43DE00BA-29D3-4B64-8DD8-A83119E2AA2A}" presName="sibTrans" presStyleLbl="sibTrans2D1" presStyleIdx="6" presStyleCnt="9"/>
      <dgm:spPr/>
    </dgm:pt>
    <dgm:pt modelId="{82F1999F-5879-46C5-A4BA-E449AA7EA9E7}" type="pres">
      <dgm:prSet presAssocID="{E111FFDA-A623-48F0-AC3D-7719C03196A1}" presName="node" presStyleLbl="node1" presStyleIdx="7" presStyleCnt="9" custScaleX="1554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A2ED1F-3600-4741-94E9-DE9D14A937D9}" type="pres">
      <dgm:prSet presAssocID="{E111FFDA-A623-48F0-AC3D-7719C03196A1}" presName="dummy" presStyleCnt="0"/>
      <dgm:spPr/>
    </dgm:pt>
    <dgm:pt modelId="{5375395F-B929-4054-AE6D-4B9C65B74637}" type="pres">
      <dgm:prSet presAssocID="{FE12B923-9719-4EC7-83A0-868A87612283}" presName="sibTrans" presStyleLbl="sibTrans2D1" presStyleIdx="7" presStyleCnt="9"/>
      <dgm:spPr/>
    </dgm:pt>
    <dgm:pt modelId="{18C335F1-B58C-482A-A078-010B56C1B5CD}" type="pres">
      <dgm:prSet presAssocID="{40EA5732-44BD-47B6-9670-A2099166B4AC}" presName="node" presStyleLbl="node1" presStyleIdx="8" presStyleCnt="9" custScaleX="1590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30AB7D-44B9-44F8-BDE6-1BD9F7DF771E}" type="pres">
      <dgm:prSet presAssocID="{40EA5732-44BD-47B6-9670-A2099166B4AC}" presName="dummy" presStyleCnt="0"/>
      <dgm:spPr/>
    </dgm:pt>
    <dgm:pt modelId="{5A5E8796-E0C7-4B0E-BB22-F312A1B1E182}" type="pres">
      <dgm:prSet presAssocID="{82CA7DB4-CE0A-4FFE-81DF-DC685D5BA543}" presName="sibTrans" presStyleLbl="sibTrans2D1" presStyleIdx="8" presStyleCnt="9"/>
      <dgm:spPr/>
    </dgm:pt>
  </dgm:ptLst>
  <dgm:cxnLst>
    <dgm:cxn modelId="{04BCB629-9BFE-49D8-985A-150BC421B33A}" type="presOf" srcId="{43DE00BA-29D3-4B64-8DD8-A83119E2AA2A}" destId="{1600CBBF-8ABA-490B-9B2F-72D3F9EC9F36}" srcOrd="0" destOrd="0" presId="urn:microsoft.com/office/officeart/2005/8/layout/radial6"/>
    <dgm:cxn modelId="{DBD3E996-4AD3-455F-AF2D-9213E963E1E3}" type="presOf" srcId="{04D995A8-6542-4853-94C5-D2534E8460DD}" destId="{93F791A1-986C-4D50-AA69-AB88EEC23506}" srcOrd="0" destOrd="0" presId="urn:microsoft.com/office/officeart/2005/8/layout/radial6"/>
    <dgm:cxn modelId="{BDB62572-37DA-4CB1-ACB9-86453CED8D8A}" srcId="{F36742B4-95D3-4F3D-889E-5FCD2D6BE649}" destId="{E111FFDA-A623-48F0-AC3D-7719C03196A1}" srcOrd="7" destOrd="0" parTransId="{607D187B-4145-4877-8452-5679BE160ECC}" sibTransId="{FE12B923-9719-4EC7-83A0-868A87612283}"/>
    <dgm:cxn modelId="{88E16709-8521-4B02-9A6E-50E982C22973}" type="presOf" srcId="{F36742B4-95D3-4F3D-889E-5FCD2D6BE649}" destId="{71E86410-C1AD-4BC8-9EF0-A27F69D5FF67}" srcOrd="0" destOrd="0" presId="urn:microsoft.com/office/officeart/2005/8/layout/radial6"/>
    <dgm:cxn modelId="{FB98ED50-C740-4262-A8CB-658EEB32F2A4}" type="presOf" srcId="{40EA5732-44BD-47B6-9670-A2099166B4AC}" destId="{18C335F1-B58C-482A-A078-010B56C1B5CD}" srcOrd="0" destOrd="0" presId="urn:microsoft.com/office/officeart/2005/8/layout/radial6"/>
    <dgm:cxn modelId="{818DE052-94C9-4FF1-8812-2DD8F1291F5C}" type="presOf" srcId="{C34A9604-8BA9-4131-99C8-703F9D04666B}" destId="{86304A7A-61B3-47C5-891F-33A430235496}" srcOrd="0" destOrd="0" presId="urn:microsoft.com/office/officeart/2005/8/layout/radial6"/>
    <dgm:cxn modelId="{8C60F944-BC13-4CD1-8F6C-ED6F3825904D}" srcId="{F36742B4-95D3-4F3D-889E-5FCD2D6BE649}" destId="{61E1F8ED-D58D-41FB-BD67-4573DCE544CC}" srcOrd="1" destOrd="0" parTransId="{D3C6028E-B1F0-47B1-9C1B-DA5125BF48D2}" sibTransId="{3065CDD2-E398-4FE2-A016-3B3C6F58DB69}"/>
    <dgm:cxn modelId="{3C0F2F95-47A0-477C-B947-AF0DBA424655}" type="presOf" srcId="{A6317976-ED5A-4AF9-AC19-BACA69E79DA7}" destId="{DF6FF5AD-F8B6-4994-83CC-24B12A72370C}" srcOrd="0" destOrd="0" presId="urn:microsoft.com/office/officeart/2005/8/layout/radial6"/>
    <dgm:cxn modelId="{05FACC01-6041-43A9-AE81-090947D3366D}" type="presOf" srcId="{E111FFDA-A623-48F0-AC3D-7719C03196A1}" destId="{82F1999F-5879-46C5-A4BA-E449AA7EA9E7}" srcOrd="0" destOrd="0" presId="urn:microsoft.com/office/officeart/2005/8/layout/radial6"/>
    <dgm:cxn modelId="{E7BB8D9F-E20A-428A-AF42-B5F583763CE4}" type="presOf" srcId="{3065CDD2-E398-4FE2-A016-3B3C6F58DB69}" destId="{1B230ECC-E3C4-47BA-9E7C-D80D8C3DC60B}" srcOrd="0" destOrd="0" presId="urn:microsoft.com/office/officeart/2005/8/layout/radial6"/>
    <dgm:cxn modelId="{7C8A1BC8-A01C-4F5F-B604-CC1BAA7C6160}" srcId="{F36742B4-95D3-4F3D-889E-5FCD2D6BE649}" destId="{0DED4F7F-2808-4C3D-ABB2-706B6BF35F74}" srcOrd="4" destOrd="0" parTransId="{7FDEDEE0-1055-4975-B3BA-08A264179E82}" sibTransId="{D51FC5D1-7890-425C-BF59-A3718C06C22C}"/>
    <dgm:cxn modelId="{8A26EE84-9D0D-4720-A7F7-9A79799ECF47}" type="presOf" srcId="{799836D1-014D-4341-B964-CA8E016A5C96}" destId="{DCE6D921-8C94-48CD-85A7-5B2699EB9A5B}" srcOrd="0" destOrd="0" presId="urn:microsoft.com/office/officeart/2005/8/layout/radial6"/>
    <dgm:cxn modelId="{E416EE05-EAE6-4790-9B0C-2035C4707139}" type="presOf" srcId="{61E1F8ED-D58D-41FB-BD67-4573DCE544CC}" destId="{EA6A23BB-06CB-4F04-A32C-3FE85548CF66}" srcOrd="0" destOrd="0" presId="urn:microsoft.com/office/officeart/2005/8/layout/radial6"/>
    <dgm:cxn modelId="{25EC2303-756B-4C28-AA57-914D6F7AC66F}" srcId="{F36742B4-95D3-4F3D-889E-5FCD2D6BE649}" destId="{A6317976-ED5A-4AF9-AC19-BACA69E79DA7}" srcOrd="0" destOrd="0" parTransId="{B815289A-1492-46D3-A2D2-EC561BC82AE0}" sibTransId="{799836D1-014D-4341-B964-CA8E016A5C96}"/>
    <dgm:cxn modelId="{39BA568E-A931-4B52-8782-F51D4ABFCA64}" type="presOf" srcId="{C7A642E2-C31E-444C-B0A5-86B56B4B0108}" destId="{B18A0C71-907A-4F91-9548-AC032712F74B}" srcOrd="0" destOrd="0" presId="urn:microsoft.com/office/officeart/2005/8/layout/radial6"/>
    <dgm:cxn modelId="{84069A52-3BDA-4E42-88AB-CA2E28E4B63F}" srcId="{65D49952-6AB7-4E86-8F7F-025A9016D1DE}" destId="{2FFD9FB9-0A66-4DC9-A562-AE9E33C53D4B}" srcOrd="1" destOrd="0" parTransId="{F944D591-9ACB-49A6-BD9C-4A1B3CBDEFD2}" sibTransId="{A6F2F5F2-CA59-43AE-BD12-FCA3B1804428}"/>
    <dgm:cxn modelId="{90E81FA4-ED7F-4FBF-8D6F-424AAA8B37F8}" srcId="{F36742B4-95D3-4F3D-889E-5FCD2D6BE649}" destId="{6FFA8643-F8D9-4655-8FE4-71F47F1CB1B9}" srcOrd="6" destOrd="0" parTransId="{DDA222F5-369F-426E-BA2C-286C3C2FAFA9}" sibTransId="{43DE00BA-29D3-4B64-8DD8-A83119E2AA2A}"/>
    <dgm:cxn modelId="{394FE5D1-000A-4EE1-9CD9-A6FBD40C1ED9}" srcId="{F36742B4-95D3-4F3D-889E-5FCD2D6BE649}" destId="{40EA5732-44BD-47B6-9670-A2099166B4AC}" srcOrd="8" destOrd="0" parTransId="{34BC1341-6C7D-40D6-B453-8E9AFC39D728}" sibTransId="{82CA7DB4-CE0A-4FFE-81DF-DC685D5BA543}"/>
    <dgm:cxn modelId="{1FA636F9-EC5B-4D18-A4E1-08431D0E310E}" type="presOf" srcId="{6FFA8643-F8D9-4655-8FE4-71F47F1CB1B9}" destId="{9653872A-F24E-4246-B045-569B8119D83C}" srcOrd="0" destOrd="0" presId="urn:microsoft.com/office/officeart/2005/8/layout/radial6"/>
    <dgm:cxn modelId="{D9BD05EF-44E9-48DF-83E7-317E09615211}" type="presOf" srcId="{65D49952-6AB7-4E86-8F7F-025A9016D1DE}" destId="{B828CBE0-2463-45EA-B936-5F3E45A6EFB0}" srcOrd="0" destOrd="0" presId="urn:microsoft.com/office/officeart/2005/8/layout/radial6"/>
    <dgm:cxn modelId="{02F31CC7-13E0-4638-9B1D-BBDD5EDB42F1}" srcId="{F36742B4-95D3-4F3D-889E-5FCD2D6BE649}" destId="{3716EC8E-FA38-4025-8502-C47DC5E596A8}" srcOrd="3" destOrd="0" parTransId="{B9448E85-5DF6-4A39-9D54-26690D9CCED0}" sibTransId="{38977383-974B-496A-BFEB-3BC6D2B5AE34}"/>
    <dgm:cxn modelId="{ACE3F47F-5F4E-4836-822D-F1916DF0359C}" type="presOf" srcId="{0E1B0991-FA70-4289-853F-7471602D2740}" destId="{972FC2CD-DA18-41A3-B3B8-85F911F9031F}" srcOrd="0" destOrd="0" presId="urn:microsoft.com/office/officeart/2005/8/layout/radial6"/>
    <dgm:cxn modelId="{3C8EC752-E181-4D74-9202-0F6969128B95}" srcId="{F36742B4-95D3-4F3D-889E-5FCD2D6BE649}" destId="{C34A9604-8BA9-4131-99C8-703F9D04666B}" srcOrd="5" destOrd="0" parTransId="{0FE5A5EA-B677-4A24-A42E-A0B72E568AE3}" sibTransId="{04D995A8-6542-4853-94C5-D2534E8460DD}"/>
    <dgm:cxn modelId="{BB11DF52-8359-4325-B74E-CB043F879C8F}" type="presOf" srcId="{82CA7DB4-CE0A-4FFE-81DF-DC685D5BA543}" destId="{5A5E8796-E0C7-4B0E-BB22-F312A1B1E182}" srcOrd="0" destOrd="0" presId="urn:microsoft.com/office/officeart/2005/8/layout/radial6"/>
    <dgm:cxn modelId="{146FB315-58A7-45B3-9A9C-E6286BFBF73E}" type="presOf" srcId="{3716EC8E-FA38-4025-8502-C47DC5E596A8}" destId="{36CFD3C4-C5A4-4068-B92A-2F080BCCA077}" srcOrd="0" destOrd="0" presId="urn:microsoft.com/office/officeart/2005/8/layout/radial6"/>
    <dgm:cxn modelId="{54954814-E946-479F-9C9F-CB6687788A06}" srcId="{65D49952-6AB7-4E86-8F7F-025A9016D1DE}" destId="{F36742B4-95D3-4F3D-889E-5FCD2D6BE649}" srcOrd="0" destOrd="0" parTransId="{612566B0-1DE5-4811-B091-3E5075B4A65A}" sibTransId="{32AB1806-06F6-4984-9A54-7C772A14C152}"/>
    <dgm:cxn modelId="{12A475A6-BB05-41EB-AF83-5446FCB13456}" type="presOf" srcId="{0DED4F7F-2808-4C3D-ABB2-706B6BF35F74}" destId="{987AE07A-4E26-4BFF-9464-0EDD6DAEF8CB}" srcOrd="0" destOrd="0" presId="urn:microsoft.com/office/officeart/2005/8/layout/radial6"/>
    <dgm:cxn modelId="{2455C879-ADB9-41B8-AEE1-1688E73800A1}" type="presOf" srcId="{D51FC5D1-7890-425C-BF59-A3718C06C22C}" destId="{6483E4B7-01F2-47C2-833D-3A4E5439B588}" srcOrd="0" destOrd="0" presId="urn:microsoft.com/office/officeart/2005/8/layout/radial6"/>
    <dgm:cxn modelId="{A8E58BC9-1DFD-45C7-B70F-058F71F83611}" type="presOf" srcId="{38977383-974B-496A-BFEB-3BC6D2B5AE34}" destId="{2655718C-2142-48B0-B27F-D21F6D7BA949}" srcOrd="0" destOrd="0" presId="urn:microsoft.com/office/officeart/2005/8/layout/radial6"/>
    <dgm:cxn modelId="{4F2B2010-24F5-4C82-B000-24A85657C42D}" srcId="{F36742B4-95D3-4F3D-889E-5FCD2D6BE649}" destId="{0E1B0991-FA70-4289-853F-7471602D2740}" srcOrd="2" destOrd="0" parTransId="{C9B87BFC-AA85-46A0-AF98-890757085C62}" sibTransId="{C7A642E2-C31E-444C-B0A5-86B56B4B0108}"/>
    <dgm:cxn modelId="{0E8A7391-0D45-4AAE-B9E0-5410028B9FD8}" type="presOf" srcId="{FE12B923-9719-4EC7-83A0-868A87612283}" destId="{5375395F-B929-4054-AE6D-4B9C65B74637}" srcOrd="0" destOrd="0" presId="urn:microsoft.com/office/officeart/2005/8/layout/radial6"/>
    <dgm:cxn modelId="{383F7923-53F4-4069-A4F6-C38B3CF8B319}" type="presParOf" srcId="{B828CBE0-2463-45EA-B936-5F3E45A6EFB0}" destId="{71E86410-C1AD-4BC8-9EF0-A27F69D5FF67}" srcOrd="0" destOrd="0" presId="urn:microsoft.com/office/officeart/2005/8/layout/radial6"/>
    <dgm:cxn modelId="{2196EB08-456E-400E-94C5-25DE8498E007}" type="presParOf" srcId="{B828CBE0-2463-45EA-B936-5F3E45A6EFB0}" destId="{DF6FF5AD-F8B6-4994-83CC-24B12A72370C}" srcOrd="1" destOrd="0" presId="urn:microsoft.com/office/officeart/2005/8/layout/radial6"/>
    <dgm:cxn modelId="{9FF8252D-3B3B-4951-B257-3F1A593354AC}" type="presParOf" srcId="{B828CBE0-2463-45EA-B936-5F3E45A6EFB0}" destId="{72B02900-3038-45CF-A4B3-7411A5BA663F}" srcOrd="2" destOrd="0" presId="urn:microsoft.com/office/officeart/2005/8/layout/radial6"/>
    <dgm:cxn modelId="{60831B99-F606-416C-968A-201A851DFDEA}" type="presParOf" srcId="{B828CBE0-2463-45EA-B936-5F3E45A6EFB0}" destId="{DCE6D921-8C94-48CD-85A7-5B2699EB9A5B}" srcOrd="3" destOrd="0" presId="urn:microsoft.com/office/officeart/2005/8/layout/radial6"/>
    <dgm:cxn modelId="{25B17AA0-FC8F-44D5-8BD6-B20E0FC2FD4E}" type="presParOf" srcId="{B828CBE0-2463-45EA-B936-5F3E45A6EFB0}" destId="{EA6A23BB-06CB-4F04-A32C-3FE85548CF66}" srcOrd="4" destOrd="0" presId="urn:microsoft.com/office/officeart/2005/8/layout/radial6"/>
    <dgm:cxn modelId="{B91033CB-0C9F-4CCD-89B6-63AADDFE8380}" type="presParOf" srcId="{B828CBE0-2463-45EA-B936-5F3E45A6EFB0}" destId="{9EF5056D-A180-439A-8601-2EDB3E975C0D}" srcOrd="5" destOrd="0" presId="urn:microsoft.com/office/officeart/2005/8/layout/radial6"/>
    <dgm:cxn modelId="{E9B2F3B6-663B-4A46-80FD-48CAA533FA3E}" type="presParOf" srcId="{B828CBE0-2463-45EA-B936-5F3E45A6EFB0}" destId="{1B230ECC-E3C4-47BA-9E7C-D80D8C3DC60B}" srcOrd="6" destOrd="0" presId="urn:microsoft.com/office/officeart/2005/8/layout/radial6"/>
    <dgm:cxn modelId="{33300C41-C36E-4DF1-B31C-87BF27278806}" type="presParOf" srcId="{B828CBE0-2463-45EA-B936-5F3E45A6EFB0}" destId="{972FC2CD-DA18-41A3-B3B8-85F911F9031F}" srcOrd="7" destOrd="0" presId="urn:microsoft.com/office/officeart/2005/8/layout/radial6"/>
    <dgm:cxn modelId="{089AF83F-54D0-42E4-AA51-42FB8D721F52}" type="presParOf" srcId="{B828CBE0-2463-45EA-B936-5F3E45A6EFB0}" destId="{A519EC7B-41AE-4B35-86FF-44A1ED938902}" srcOrd="8" destOrd="0" presId="urn:microsoft.com/office/officeart/2005/8/layout/radial6"/>
    <dgm:cxn modelId="{4A107BBA-1E44-4B89-A81B-57D6DD9941E9}" type="presParOf" srcId="{B828CBE0-2463-45EA-B936-5F3E45A6EFB0}" destId="{B18A0C71-907A-4F91-9548-AC032712F74B}" srcOrd="9" destOrd="0" presId="urn:microsoft.com/office/officeart/2005/8/layout/radial6"/>
    <dgm:cxn modelId="{C85389F8-8E3D-41D8-A998-52D92F501F34}" type="presParOf" srcId="{B828CBE0-2463-45EA-B936-5F3E45A6EFB0}" destId="{36CFD3C4-C5A4-4068-B92A-2F080BCCA077}" srcOrd="10" destOrd="0" presId="urn:microsoft.com/office/officeart/2005/8/layout/radial6"/>
    <dgm:cxn modelId="{CD555803-3C1F-4F85-97EC-ECE3689833D3}" type="presParOf" srcId="{B828CBE0-2463-45EA-B936-5F3E45A6EFB0}" destId="{1C37B346-CDBB-411B-A7CA-FD2F51B963BC}" srcOrd="11" destOrd="0" presId="urn:microsoft.com/office/officeart/2005/8/layout/radial6"/>
    <dgm:cxn modelId="{26E7AF46-5F1E-4758-883F-953AA81FE1F4}" type="presParOf" srcId="{B828CBE0-2463-45EA-B936-5F3E45A6EFB0}" destId="{2655718C-2142-48B0-B27F-D21F6D7BA949}" srcOrd="12" destOrd="0" presId="urn:microsoft.com/office/officeart/2005/8/layout/radial6"/>
    <dgm:cxn modelId="{E965EEF9-CEE9-420F-AA03-9E04F1E7E0AE}" type="presParOf" srcId="{B828CBE0-2463-45EA-B936-5F3E45A6EFB0}" destId="{987AE07A-4E26-4BFF-9464-0EDD6DAEF8CB}" srcOrd="13" destOrd="0" presId="urn:microsoft.com/office/officeart/2005/8/layout/radial6"/>
    <dgm:cxn modelId="{C5C11729-443B-4BB8-84B9-0291540B265C}" type="presParOf" srcId="{B828CBE0-2463-45EA-B936-5F3E45A6EFB0}" destId="{974F02EB-B640-466E-850D-6D35455FFC64}" srcOrd="14" destOrd="0" presId="urn:microsoft.com/office/officeart/2005/8/layout/radial6"/>
    <dgm:cxn modelId="{9968896F-F7E0-418C-9639-DA4931F91CE1}" type="presParOf" srcId="{B828CBE0-2463-45EA-B936-5F3E45A6EFB0}" destId="{6483E4B7-01F2-47C2-833D-3A4E5439B588}" srcOrd="15" destOrd="0" presId="urn:microsoft.com/office/officeart/2005/8/layout/radial6"/>
    <dgm:cxn modelId="{1C7B59C3-98E5-4190-9450-9D4A01C484A8}" type="presParOf" srcId="{B828CBE0-2463-45EA-B936-5F3E45A6EFB0}" destId="{86304A7A-61B3-47C5-891F-33A430235496}" srcOrd="16" destOrd="0" presId="urn:microsoft.com/office/officeart/2005/8/layout/radial6"/>
    <dgm:cxn modelId="{B9D3FB4F-6C78-493B-8A3B-2798DC46BA13}" type="presParOf" srcId="{B828CBE0-2463-45EA-B936-5F3E45A6EFB0}" destId="{3CD18C1A-E742-4104-9064-0A2E17E6D5BC}" srcOrd="17" destOrd="0" presId="urn:microsoft.com/office/officeart/2005/8/layout/radial6"/>
    <dgm:cxn modelId="{45126C14-2D5C-4406-A9F6-B841C6B9A7A1}" type="presParOf" srcId="{B828CBE0-2463-45EA-B936-5F3E45A6EFB0}" destId="{93F791A1-986C-4D50-AA69-AB88EEC23506}" srcOrd="18" destOrd="0" presId="urn:microsoft.com/office/officeart/2005/8/layout/radial6"/>
    <dgm:cxn modelId="{C841F817-A2C7-400E-95B2-076686835C02}" type="presParOf" srcId="{B828CBE0-2463-45EA-B936-5F3E45A6EFB0}" destId="{9653872A-F24E-4246-B045-569B8119D83C}" srcOrd="19" destOrd="0" presId="urn:microsoft.com/office/officeart/2005/8/layout/radial6"/>
    <dgm:cxn modelId="{830A1F0F-25B3-49A6-8023-A11ACFE5A1DE}" type="presParOf" srcId="{B828CBE0-2463-45EA-B936-5F3E45A6EFB0}" destId="{E93FE594-BBD5-43E3-97AF-2EA310766B70}" srcOrd="20" destOrd="0" presId="urn:microsoft.com/office/officeart/2005/8/layout/radial6"/>
    <dgm:cxn modelId="{B6C2CA5B-2AEA-4467-8C48-91A4DB6935C3}" type="presParOf" srcId="{B828CBE0-2463-45EA-B936-5F3E45A6EFB0}" destId="{1600CBBF-8ABA-490B-9B2F-72D3F9EC9F36}" srcOrd="21" destOrd="0" presId="urn:microsoft.com/office/officeart/2005/8/layout/radial6"/>
    <dgm:cxn modelId="{61F10BAF-2B24-4478-8432-EA50C8B97504}" type="presParOf" srcId="{B828CBE0-2463-45EA-B936-5F3E45A6EFB0}" destId="{82F1999F-5879-46C5-A4BA-E449AA7EA9E7}" srcOrd="22" destOrd="0" presId="urn:microsoft.com/office/officeart/2005/8/layout/radial6"/>
    <dgm:cxn modelId="{FD32A0CD-5D20-4258-BAC4-84E7907D9925}" type="presParOf" srcId="{B828CBE0-2463-45EA-B936-5F3E45A6EFB0}" destId="{F8A2ED1F-3600-4741-94E9-DE9D14A937D9}" srcOrd="23" destOrd="0" presId="urn:microsoft.com/office/officeart/2005/8/layout/radial6"/>
    <dgm:cxn modelId="{E51D4E60-AFB2-46C4-B6FE-D79AC23F6679}" type="presParOf" srcId="{B828CBE0-2463-45EA-B936-5F3E45A6EFB0}" destId="{5375395F-B929-4054-AE6D-4B9C65B74637}" srcOrd="24" destOrd="0" presId="urn:microsoft.com/office/officeart/2005/8/layout/radial6"/>
    <dgm:cxn modelId="{43A5F4F0-B127-4E6E-B01D-1A3E43344E00}" type="presParOf" srcId="{B828CBE0-2463-45EA-B936-5F3E45A6EFB0}" destId="{18C335F1-B58C-482A-A078-010B56C1B5CD}" srcOrd="25" destOrd="0" presId="urn:microsoft.com/office/officeart/2005/8/layout/radial6"/>
    <dgm:cxn modelId="{4C2F17CF-6DD3-4462-A2E6-7B5F5274587D}" type="presParOf" srcId="{B828CBE0-2463-45EA-B936-5F3E45A6EFB0}" destId="{7530AB7D-44B9-44F8-BDE6-1BD9F7DF771E}" srcOrd="26" destOrd="0" presId="urn:microsoft.com/office/officeart/2005/8/layout/radial6"/>
    <dgm:cxn modelId="{05CACAC3-E436-4BFD-8C80-CB304DEEE25D}" type="presParOf" srcId="{B828CBE0-2463-45EA-B936-5F3E45A6EFB0}" destId="{5A5E8796-E0C7-4B0E-BB22-F312A1B1E182}" srcOrd="27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15363D-057D-4C12-9B6B-3AEC64D0734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6427760-0863-4E01-A338-5714283378FD}">
      <dgm:prSet phldrT="[Text]" custT="1"/>
      <dgm:spPr/>
      <dgm:t>
        <a:bodyPr lIns="0" rIns="0"/>
        <a:lstStyle/>
        <a:p>
          <a:r>
            <a:rPr lang="en-US" sz="1800" dirty="0" smtClean="0"/>
            <a:t>Generating ideas by understanding needs and identifying potential solutions</a:t>
          </a:r>
          <a:endParaRPr lang="en-US" sz="1800" dirty="0"/>
        </a:p>
      </dgm:t>
    </dgm:pt>
    <dgm:pt modelId="{AA10597F-076B-4278-B5D4-B87F329DE8A2}" type="parTrans" cxnId="{9F444DBC-2ECD-4042-AC59-28D8E099BAEF}">
      <dgm:prSet/>
      <dgm:spPr/>
      <dgm:t>
        <a:bodyPr/>
        <a:lstStyle/>
        <a:p>
          <a:endParaRPr lang="en-US" sz="1800"/>
        </a:p>
      </dgm:t>
    </dgm:pt>
    <dgm:pt modelId="{9A245FF6-22A7-4B8A-98BC-89EDB891DAD2}" type="sibTrans" cxnId="{9F444DBC-2ECD-4042-AC59-28D8E099BAEF}">
      <dgm:prSet/>
      <dgm:spPr/>
      <dgm:t>
        <a:bodyPr/>
        <a:lstStyle/>
        <a:p>
          <a:endParaRPr lang="en-US" sz="1800"/>
        </a:p>
      </dgm:t>
    </dgm:pt>
    <dgm:pt modelId="{E9ABF745-6198-449D-8A7F-E1747C03A144}">
      <dgm:prSet phldrT="[Text]" custT="1"/>
      <dgm:spPr/>
      <dgm:t>
        <a:bodyPr lIns="0" rIns="0"/>
        <a:lstStyle/>
        <a:p>
          <a:r>
            <a:rPr lang="en-US" sz="1800" dirty="0" smtClean="0"/>
            <a:t>Developing, prototyping and piloting ideas</a:t>
          </a:r>
          <a:endParaRPr lang="en-US" sz="1800" dirty="0"/>
        </a:p>
      </dgm:t>
    </dgm:pt>
    <dgm:pt modelId="{40ED3192-26BA-484F-AE73-5DFB1ACA3B42}" type="parTrans" cxnId="{FAFC4491-0D09-4BD6-8126-E06F30B90293}">
      <dgm:prSet/>
      <dgm:spPr/>
      <dgm:t>
        <a:bodyPr/>
        <a:lstStyle/>
        <a:p>
          <a:endParaRPr lang="en-US" sz="1800"/>
        </a:p>
      </dgm:t>
    </dgm:pt>
    <dgm:pt modelId="{D8B8D1B9-8658-4DA4-A94F-0D2C60E86F3C}" type="sibTrans" cxnId="{FAFC4491-0D09-4BD6-8126-E06F30B90293}">
      <dgm:prSet/>
      <dgm:spPr/>
      <dgm:t>
        <a:bodyPr/>
        <a:lstStyle/>
        <a:p>
          <a:endParaRPr lang="en-US" sz="1800"/>
        </a:p>
      </dgm:t>
    </dgm:pt>
    <dgm:pt modelId="{91F82F1A-FFB7-4294-B972-999D6D046352}">
      <dgm:prSet phldrT="[Text]" custT="1"/>
      <dgm:spPr/>
      <dgm:t>
        <a:bodyPr lIns="0" rIns="0"/>
        <a:lstStyle/>
        <a:p>
          <a:r>
            <a:rPr lang="en-US" sz="1800" dirty="0" smtClean="0"/>
            <a:t>Assessing then scaling up and diffusing the good ones</a:t>
          </a:r>
          <a:endParaRPr lang="en-US" sz="1800" dirty="0"/>
        </a:p>
      </dgm:t>
    </dgm:pt>
    <dgm:pt modelId="{004C9AC6-69C7-46B1-AC25-F3470C0CE08F}" type="parTrans" cxnId="{2166A6F5-47D5-4DEF-A63C-4A2488DA9509}">
      <dgm:prSet/>
      <dgm:spPr/>
      <dgm:t>
        <a:bodyPr/>
        <a:lstStyle/>
        <a:p>
          <a:endParaRPr lang="en-US" sz="1800"/>
        </a:p>
      </dgm:t>
    </dgm:pt>
    <dgm:pt modelId="{3FA5B5FD-5382-4226-B5A3-9BF187B97977}" type="sibTrans" cxnId="{2166A6F5-47D5-4DEF-A63C-4A2488DA9509}">
      <dgm:prSet/>
      <dgm:spPr/>
      <dgm:t>
        <a:bodyPr/>
        <a:lstStyle/>
        <a:p>
          <a:endParaRPr lang="en-US" sz="1800"/>
        </a:p>
      </dgm:t>
    </dgm:pt>
    <dgm:pt modelId="{1A848C03-2B37-4965-B2FF-77073FC473D6}">
      <dgm:prSet phldrT="[Text]" custT="1"/>
      <dgm:spPr/>
      <dgm:t>
        <a:bodyPr lIns="0" rIns="0"/>
        <a:lstStyle/>
        <a:p>
          <a:r>
            <a:rPr lang="en-US" sz="1800" dirty="0" smtClean="0"/>
            <a:t>Learning and evolving</a:t>
          </a:r>
          <a:endParaRPr lang="en-US" sz="1800" dirty="0"/>
        </a:p>
      </dgm:t>
    </dgm:pt>
    <dgm:pt modelId="{186DC0B9-05B4-4C6E-9D3B-DD04C568FFE4}" type="parTrans" cxnId="{C132ABC3-EA56-49BD-A84D-4C6611B17E58}">
      <dgm:prSet/>
      <dgm:spPr/>
      <dgm:t>
        <a:bodyPr/>
        <a:lstStyle/>
        <a:p>
          <a:endParaRPr lang="en-US" sz="1800"/>
        </a:p>
      </dgm:t>
    </dgm:pt>
    <dgm:pt modelId="{B5D0453A-8558-4DD9-B686-027EA3303896}" type="sibTrans" cxnId="{C132ABC3-EA56-49BD-A84D-4C6611B17E58}">
      <dgm:prSet/>
      <dgm:spPr/>
      <dgm:t>
        <a:bodyPr/>
        <a:lstStyle/>
        <a:p>
          <a:endParaRPr lang="en-US" sz="1800"/>
        </a:p>
      </dgm:t>
    </dgm:pt>
    <dgm:pt modelId="{1D263AEC-BDE1-4080-B818-FDC03068DA22}" type="pres">
      <dgm:prSet presAssocID="{9715363D-057D-4C12-9B6B-3AEC64D07347}" presName="Name0" presStyleCnt="0">
        <dgm:presLayoutVars>
          <dgm:dir/>
          <dgm:resizeHandles val="exact"/>
        </dgm:presLayoutVars>
      </dgm:prSet>
      <dgm:spPr/>
    </dgm:pt>
    <dgm:pt modelId="{20B6B10B-00C7-4AF8-834A-A673FB242977}" type="pres">
      <dgm:prSet presAssocID="{36427760-0863-4E01-A338-5714283378F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3E2491-A4BB-4E27-8CAF-D7A512E4699F}" type="pres">
      <dgm:prSet presAssocID="{9A245FF6-22A7-4B8A-98BC-89EDB891DAD2}" presName="sibTrans" presStyleLbl="sibTrans2D1" presStyleIdx="0" presStyleCnt="3"/>
      <dgm:spPr/>
      <dgm:t>
        <a:bodyPr/>
        <a:lstStyle/>
        <a:p>
          <a:endParaRPr lang="en-US"/>
        </a:p>
      </dgm:t>
    </dgm:pt>
    <dgm:pt modelId="{749D12A4-10F2-4F39-A6E5-D34373A873B9}" type="pres">
      <dgm:prSet presAssocID="{9A245FF6-22A7-4B8A-98BC-89EDB891DAD2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61403165-D0B5-4381-BB82-554367ED9A1B}" type="pres">
      <dgm:prSet presAssocID="{E9ABF745-6198-449D-8A7F-E1747C03A14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556BCC-C32C-4A2D-BB2F-E01D27978D87}" type="pres">
      <dgm:prSet presAssocID="{D8B8D1B9-8658-4DA4-A94F-0D2C60E86F3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C9A99E76-81C2-4962-A515-7FDF8F992413}" type="pres">
      <dgm:prSet presAssocID="{D8B8D1B9-8658-4DA4-A94F-0D2C60E86F3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F975FE48-376E-47A3-BB18-1E9521E95BF0}" type="pres">
      <dgm:prSet presAssocID="{91F82F1A-FFB7-4294-B972-999D6D04635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60D99-F22A-43A7-938D-E7D7DD643C01}" type="pres">
      <dgm:prSet presAssocID="{3FA5B5FD-5382-4226-B5A3-9BF187B97977}" presName="sibTrans" presStyleLbl="sibTrans2D1" presStyleIdx="2" presStyleCnt="3"/>
      <dgm:spPr/>
      <dgm:t>
        <a:bodyPr/>
        <a:lstStyle/>
        <a:p>
          <a:endParaRPr lang="en-US"/>
        </a:p>
      </dgm:t>
    </dgm:pt>
    <dgm:pt modelId="{CCE37E20-AAB4-4A81-9CF7-00BB2600B92F}" type="pres">
      <dgm:prSet presAssocID="{3FA5B5FD-5382-4226-B5A3-9BF187B97977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6620185E-412F-43A0-9C83-D61343D32EF5}" type="pres">
      <dgm:prSet presAssocID="{1A848C03-2B37-4965-B2FF-77073FC473D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2E4209-7DB6-4ACB-8F1B-D1A8D780C081}" type="presOf" srcId="{E9ABF745-6198-449D-8A7F-E1747C03A144}" destId="{61403165-D0B5-4381-BB82-554367ED9A1B}" srcOrd="0" destOrd="0" presId="urn:microsoft.com/office/officeart/2005/8/layout/process1"/>
    <dgm:cxn modelId="{8F2A57F6-2DA4-4257-BC8F-84DCF2949D15}" type="presOf" srcId="{D8B8D1B9-8658-4DA4-A94F-0D2C60E86F3C}" destId="{23556BCC-C32C-4A2D-BB2F-E01D27978D87}" srcOrd="0" destOrd="0" presId="urn:microsoft.com/office/officeart/2005/8/layout/process1"/>
    <dgm:cxn modelId="{936E79BF-D5BA-4281-A7E1-33F91F2B48A1}" type="presOf" srcId="{91F82F1A-FFB7-4294-B972-999D6D046352}" destId="{F975FE48-376E-47A3-BB18-1E9521E95BF0}" srcOrd="0" destOrd="0" presId="urn:microsoft.com/office/officeart/2005/8/layout/process1"/>
    <dgm:cxn modelId="{801DA30C-C26C-48B5-B597-2DA07DE0491E}" type="presOf" srcId="{9A245FF6-22A7-4B8A-98BC-89EDB891DAD2}" destId="{803E2491-A4BB-4E27-8CAF-D7A512E4699F}" srcOrd="0" destOrd="0" presId="urn:microsoft.com/office/officeart/2005/8/layout/process1"/>
    <dgm:cxn modelId="{C132ABC3-EA56-49BD-A84D-4C6611B17E58}" srcId="{9715363D-057D-4C12-9B6B-3AEC64D07347}" destId="{1A848C03-2B37-4965-B2FF-77073FC473D6}" srcOrd="3" destOrd="0" parTransId="{186DC0B9-05B4-4C6E-9D3B-DD04C568FFE4}" sibTransId="{B5D0453A-8558-4DD9-B686-027EA3303896}"/>
    <dgm:cxn modelId="{9F444DBC-2ECD-4042-AC59-28D8E099BAEF}" srcId="{9715363D-057D-4C12-9B6B-3AEC64D07347}" destId="{36427760-0863-4E01-A338-5714283378FD}" srcOrd="0" destOrd="0" parTransId="{AA10597F-076B-4278-B5D4-B87F329DE8A2}" sibTransId="{9A245FF6-22A7-4B8A-98BC-89EDB891DAD2}"/>
    <dgm:cxn modelId="{9F9563BA-59AA-4E9A-9133-293D57C7C564}" type="presOf" srcId="{9A245FF6-22A7-4B8A-98BC-89EDB891DAD2}" destId="{749D12A4-10F2-4F39-A6E5-D34373A873B9}" srcOrd="1" destOrd="0" presId="urn:microsoft.com/office/officeart/2005/8/layout/process1"/>
    <dgm:cxn modelId="{2166A6F5-47D5-4DEF-A63C-4A2488DA9509}" srcId="{9715363D-057D-4C12-9B6B-3AEC64D07347}" destId="{91F82F1A-FFB7-4294-B972-999D6D046352}" srcOrd="2" destOrd="0" parTransId="{004C9AC6-69C7-46B1-AC25-F3470C0CE08F}" sibTransId="{3FA5B5FD-5382-4226-B5A3-9BF187B97977}"/>
    <dgm:cxn modelId="{3B685F44-CA04-49C3-B899-B9F342E8E6CD}" type="presOf" srcId="{3FA5B5FD-5382-4226-B5A3-9BF187B97977}" destId="{95C60D99-F22A-43A7-938D-E7D7DD643C01}" srcOrd="0" destOrd="0" presId="urn:microsoft.com/office/officeart/2005/8/layout/process1"/>
    <dgm:cxn modelId="{218B70DB-45DD-485E-8C62-DD0E60BC9D15}" type="presOf" srcId="{36427760-0863-4E01-A338-5714283378FD}" destId="{20B6B10B-00C7-4AF8-834A-A673FB242977}" srcOrd="0" destOrd="0" presId="urn:microsoft.com/office/officeart/2005/8/layout/process1"/>
    <dgm:cxn modelId="{6E9C60F1-6B51-4E6A-A4ED-53A2FF41C7EC}" type="presOf" srcId="{3FA5B5FD-5382-4226-B5A3-9BF187B97977}" destId="{CCE37E20-AAB4-4A81-9CF7-00BB2600B92F}" srcOrd="1" destOrd="0" presId="urn:microsoft.com/office/officeart/2005/8/layout/process1"/>
    <dgm:cxn modelId="{FAFC4491-0D09-4BD6-8126-E06F30B90293}" srcId="{9715363D-057D-4C12-9B6B-3AEC64D07347}" destId="{E9ABF745-6198-449D-8A7F-E1747C03A144}" srcOrd="1" destOrd="0" parTransId="{40ED3192-26BA-484F-AE73-5DFB1ACA3B42}" sibTransId="{D8B8D1B9-8658-4DA4-A94F-0D2C60E86F3C}"/>
    <dgm:cxn modelId="{34BD5F0A-FFB8-41DE-B9CD-74639CEB2A4E}" type="presOf" srcId="{1A848C03-2B37-4965-B2FF-77073FC473D6}" destId="{6620185E-412F-43A0-9C83-D61343D32EF5}" srcOrd="0" destOrd="0" presId="urn:microsoft.com/office/officeart/2005/8/layout/process1"/>
    <dgm:cxn modelId="{353BE2CF-42C9-46EB-9F33-8DF4B98D06FB}" type="presOf" srcId="{D8B8D1B9-8658-4DA4-A94F-0D2C60E86F3C}" destId="{C9A99E76-81C2-4962-A515-7FDF8F992413}" srcOrd="1" destOrd="0" presId="urn:microsoft.com/office/officeart/2005/8/layout/process1"/>
    <dgm:cxn modelId="{DBD9EA75-B9FE-45A1-8197-90B47B99E51A}" type="presOf" srcId="{9715363D-057D-4C12-9B6B-3AEC64D07347}" destId="{1D263AEC-BDE1-4080-B818-FDC03068DA22}" srcOrd="0" destOrd="0" presId="urn:microsoft.com/office/officeart/2005/8/layout/process1"/>
    <dgm:cxn modelId="{D76785AF-C906-4AD0-A699-977504D79DBB}" type="presParOf" srcId="{1D263AEC-BDE1-4080-B818-FDC03068DA22}" destId="{20B6B10B-00C7-4AF8-834A-A673FB242977}" srcOrd="0" destOrd="0" presId="urn:microsoft.com/office/officeart/2005/8/layout/process1"/>
    <dgm:cxn modelId="{85D1B9D4-9E31-4E08-BCBB-B4D5FF4E041F}" type="presParOf" srcId="{1D263AEC-BDE1-4080-B818-FDC03068DA22}" destId="{803E2491-A4BB-4E27-8CAF-D7A512E4699F}" srcOrd="1" destOrd="0" presId="urn:microsoft.com/office/officeart/2005/8/layout/process1"/>
    <dgm:cxn modelId="{9B34E316-4685-4565-ABDB-D44A409193A2}" type="presParOf" srcId="{803E2491-A4BB-4E27-8CAF-D7A512E4699F}" destId="{749D12A4-10F2-4F39-A6E5-D34373A873B9}" srcOrd="0" destOrd="0" presId="urn:microsoft.com/office/officeart/2005/8/layout/process1"/>
    <dgm:cxn modelId="{80FBEE64-3B28-4905-8F83-6603C84D6F0E}" type="presParOf" srcId="{1D263AEC-BDE1-4080-B818-FDC03068DA22}" destId="{61403165-D0B5-4381-BB82-554367ED9A1B}" srcOrd="2" destOrd="0" presId="urn:microsoft.com/office/officeart/2005/8/layout/process1"/>
    <dgm:cxn modelId="{4C4F5AA2-74A7-48B0-9515-3C4A96E4F8C4}" type="presParOf" srcId="{1D263AEC-BDE1-4080-B818-FDC03068DA22}" destId="{23556BCC-C32C-4A2D-BB2F-E01D27978D87}" srcOrd="3" destOrd="0" presId="urn:microsoft.com/office/officeart/2005/8/layout/process1"/>
    <dgm:cxn modelId="{F03F9D6E-7CB8-4AD8-8077-3202BA5BFC42}" type="presParOf" srcId="{23556BCC-C32C-4A2D-BB2F-E01D27978D87}" destId="{C9A99E76-81C2-4962-A515-7FDF8F992413}" srcOrd="0" destOrd="0" presId="urn:microsoft.com/office/officeart/2005/8/layout/process1"/>
    <dgm:cxn modelId="{7A429FE7-F7A3-4AB0-B4CA-028B601A0A63}" type="presParOf" srcId="{1D263AEC-BDE1-4080-B818-FDC03068DA22}" destId="{F975FE48-376E-47A3-BB18-1E9521E95BF0}" srcOrd="4" destOrd="0" presId="urn:microsoft.com/office/officeart/2005/8/layout/process1"/>
    <dgm:cxn modelId="{EAD32614-BACC-48E3-B587-1CE6904D4B56}" type="presParOf" srcId="{1D263AEC-BDE1-4080-B818-FDC03068DA22}" destId="{95C60D99-F22A-43A7-938D-E7D7DD643C01}" srcOrd="5" destOrd="0" presId="urn:microsoft.com/office/officeart/2005/8/layout/process1"/>
    <dgm:cxn modelId="{4ECFA976-F2C8-4E94-85AC-3FB682D7B137}" type="presParOf" srcId="{95C60D99-F22A-43A7-938D-E7D7DD643C01}" destId="{CCE37E20-AAB4-4A81-9CF7-00BB2600B92F}" srcOrd="0" destOrd="0" presId="urn:microsoft.com/office/officeart/2005/8/layout/process1"/>
    <dgm:cxn modelId="{60445B6A-51DB-4518-8D83-1B551807D78B}" type="presParOf" srcId="{1D263AEC-BDE1-4080-B818-FDC03068DA22}" destId="{6620185E-412F-43A0-9C83-D61343D32EF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5E8796-E0C7-4B0E-BB22-F312A1B1E182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13800000"/>
            <a:gd name="adj2" fmla="val 162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75395F-B929-4054-AE6D-4B9C65B74637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11400000"/>
            <a:gd name="adj2" fmla="val 138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00CBBF-8ABA-490B-9B2F-72D3F9EC9F36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9000000"/>
            <a:gd name="adj2" fmla="val 114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F791A1-986C-4D50-AA69-AB88EEC23506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6600000"/>
            <a:gd name="adj2" fmla="val 90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3E4B7-01F2-47C2-833D-3A4E5439B588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4200000"/>
            <a:gd name="adj2" fmla="val 66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55718C-2142-48B0-B27F-D21F6D7BA949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1800000"/>
            <a:gd name="adj2" fmla="val 42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8A0C71-907A-4F91-9548-AC032712F74B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21000000"/>
            <a:gd name="adj2" fmla="val 18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230ECC-E3C4-47BA-9E7C-D80D8C3DC60B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18600000"/>
            <a:gd name="adj2" fmla="val 210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E6D921-8C94-48CD-85A7-5B2699EB9A5B}">
      <dsp:nvSpPr>
        <dsp:cNvPr id="0" name=""/>
        <dsp:cNvSpPr/>
      </dsp:nvSpPr>
      <dsp:spPr>
        <a:xfrm>
          <a:off x="2376402" y="420032"/>
          <a:ext cx="4238794" cy="4238794"/>
        </a:xfrm>
        <a:prstGeom prst="blockArc">
          <a:avLst>
            <a:gd name="adj1" fmla="val 16200000"/>
            <a:gd name="adj2" fmla="val 18600000"/>
            <a:gd name="adj3" fmla="val 30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E86410-C1AD-4BC8-9EF0-A27F69D5FF67}">
      <dsp:nvSpPr>
        <dsp:cNvPr id="0" name=""/>
        <dsp:cNvSpPr/>
      </dsp:nvSpPr>
      <dsp:spPr>
        <a:xfrm>
          <a:off x="3682038" y="2077987"/>
          <a:ext cx="1627522" cy="9228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Sustainable Business Model</a:t>
          </a:r>
          <a:endParaRPr lang="en-US" sz="1800" b="1" kern="1200" dirty="0"/>
        </a:p>
      </dsp:txBody>
      <dsp:txXfrm>
        <a:off x="3920383" y="2213141"/>
        <a:ext cx="1150832" cy="652578"/>
      </dsp:txXfrm>
    </dsp:sp>
    <dsp:sp modelId="{DF6FF5AD-F8B6-4994-83CC-24B12A72370C}">
      <dsp:nvSpPr>
        <dsp:cNvPr id="0" name=""/>
        <dsp:cNvSpPr/>
      </dsp:nvSpPr>
      <dsp:spPr>
        <a:xfrm>
          <a:off x="3795962" y="221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Education</a:t>
          </a:r>
          <a:endParaRPr lang="en-US" sz="1400" b="1" kern="1200" dirty="0"/>
        </a:p>
      </dsp:txBody>
      <dsp:txXfrm>
        <a:off x="4000940" y="134083"/>
        <a:ext cx="989718" cy="636733"/>
      </dsp:txXfrm>
    </dsp:sp>
    <dsp:sp modelId="{EA6A23BB-06CB-4F04-A32C-3FE85548CF66}">
      <dsp:nvSpPr>
        <dsp:cNvPr id="0" name=""/>
        <dsp:cNvSpPr/>
      </dsp:nvSpPr>
      <dsp:spPr>
        <a:xfrm>
          <a:off x="5137447" y="49047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Community development</a:t>
          </a:r>
          <a:endParaRPr lang="en-US" sz="1400" b="1" kern="1200" dirty="0"/>
        </a:p>
      </dsp:txBody>
      <dsp:txXfrm>
        <a:off x="5342425" y="622343"/>
        <a:ext cx="989718" cy="636733"/>
      </dsp:txXfrm>
    </dsp:sp>
    <dsp:sp modelId="{972FC2CD-DA18-41A3-B3B8-85F911F9031F}">
      <dsp:nvSpPr>
        <dsp:cNvPr id="0" name=""/>
        <dsp:cNvSpPr/>
      </dsp:nvSpPr>
      <dsp:spPr>
        <a:xfrm>
          <a:off x="5851236" y="172679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Cities and urban development</a:t>
          </a:r>
          <a:endParaRPr lang="en-US" sz="1400" b="1" kern="1200" dirty="0"/>
        </a:p>
      </dsp:txBody>
      <dsp:txXfrm>
        <a:off x="6056214" y="1858663"/>
        <a:ext cx="989718" cy="636733"/>
      </dsp:txXfrm>
    </dsp:sp>
    <dsp:sp modelId="{36CFD3C4-C5A4-4068-B92A-2F080BCCA077}">
      <dsp:nvSpPr>
        <dsp:cNvPr id="0" name=""/>
        <dsp:cNvSpPr/>
      </dsp:nvSpPr>
      <dsp:spPr>
        <a:xfrm>
          <a:off x="5603340" y="313268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Environment</a:t>
          </a:r>
          <a:endParaRPr lang="en-US" sz="1400" b="1" kern="1200" dirty="0"/>
        </a:p>
      </dsp:txBody>
      <dsp:txXfrm>
        <a:off x="5808318" y="3264553"/>
        <a:ext cx="989718" cy="636733"/>
      </dsp:txXfrm>
    </dsp:sp>
    <dsp:sp modelId="{987AE07A-4E26-4BFF-9464-0EDD6DAEF8CB}">
      <dsp:nvSpPr>
        <dsp:cNvPr id="0" name=""/>
        <dsp:cNvSpPr/>
      </dsp:nvSpPr>
      <dsp:spPr>
        <a:xfrm>
          <a:off x="4509751" y="405031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Access to Finance</a:t>
          </a:r>
          <a:endParaRPr lang="en-US" sz="1400" b="1" kern="1200" dirty="0"/>
        </a:p>
      </dsp:txBody>
      <dsp:txXfrm>
        <a:off x="4714729" y="4182183"/>
        <a:ext cx="989718" cy="636733"/>
      </dsp:txXfrm>
    </dsp:sp>
    <dsp:sp modelId="{86304A7A-61B3-47C5-891F-33A430235496}">
      <dsp:nvSpPr>
        <dsp:cNvPr id="0" name=""/>
        <dsp:cNvSpPr/>
      </dsp:nvSpPr>
      <dsp:spPr>
        <a:xfrm>
          <a:off x="3082173" y="405031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Healthcare</a:t>
          </a:r>
          <a:endParaRPr lang="en-US" sz="1400" b="1" kern="1200" dirty="0"/>
        </a:p>
      </dsp:txBody>
      <dsp:txXfrm>
        <a:off x="3287151" y="4182183"/>
        <a:ext cx="989718" cy="636733"/>
      </dsp:txXfrm>
    </dsp:sp>
    <dsp:sp modelId="{9653872A-F24E-4246-B045-569B8119D83C}">
      <dsp:nvSpPr>
        <dsp:cNvPr id="0" name=""/>
        <dsp:cNvSpPr/>
      </dsp:nvSpPr>
      <dsp:spPr>
        <a:xfrm>
          <a:off x="1988584" y="313268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Rising life expectancy</a:t>
          </a:r>
          <a:endParaRPr lang="en-US" sz="1400" b="1" kern="1200" dirty="0"/>
        </a:p>
      </dsp:txBody>
      <dsp:txXfrm>
        <a:off x="2193562" y="3264553"/>
        <a:ext cx="989718" cy="636733"/>
      </dsp:txXfrm>
    </dsp:sp>
    <dsp:sp modelId="{82F1999F-5879-46C5-A4BA-E449AA7EA9E7}">
      <dsp:nvSpPr>
        <dsp:cNvPr id="0" name=""/>
        <dsp:cNvSpPr/>
      </dsp:nvSpPr>
      <dsp:spPr>
        <a:xfrm>
          <a:off x="1740688" y="1726791"/>
          <a:ext cx="1399674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Skill gap of workers</a:t>
          </a:r>
          <a:endParaRPr lang="en-US" sz="1400" b="1" kern="1200" dirty="0"/>
        </a:p>
      </dsp:txBody>
      <dsp:txXfrm>
        <a:off x="1945666" y="1858663"/>
        <a:ext cx="989718" cy="636733"/>
      </dsp:txXfrm>
    </dsp:sp>
    <dsp:sp modelId="{18C335F1-B58C-482A-A078-010B56C1B5CD}">
      <dsp:nvSpPr>
        <dsp:cNvPr id="0" name=""/>
        <dsp:cNvSpPr/>
      </dsp:nvSpPr>
      <dsp:spPr>
        <a:xfrm>
          <a:off x="2438399" y="490471"/>
          <a:ext cx="1431830" cy="9004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Gender </a:t>
          </a:r>
          <a:endParaRPr lang="en-US" sz="1400" b="1" kern="1200" dirty="0"/>
        </a:p>
      </dsp:txBody>
      <dsp:txXfrm>
        <a:off x="2648086" y="622343"/>
        <a:ext cx="1012456" cy="6367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B6B10B-00C7-4AF8-834A-A673FB242977}">
      <dsp:nvSpPr>
        <dsp:cNvPr id="0" name=""/>
        <dsp:cNvSpPr/>
      </dsp:nvSpPr>
      <dsp:spPr>
        <a:xfrm>
          <a:off x="3951" y="1555686"/>
          <a:ext cx="1727634" cy="1765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Generating ideas by understanding needs and identifying potential solutions</a:t>
          </a:r>
          <a:endParaRPr lang="en-US" sz="1800" kern="1200" dirty="0"/>
        </a:p>
      </dsp:txBody>
      <dsp:txXfrm>
        <a:off x="54552" y="1606287"/>
        <a:ext cx="1626432" cy="1664224"/>
      </dsp:txXfrm>
    </dsp:sp>
    <dsp:sp modelId="{803E2491-A4BB-4E27-8CAF-D7A512E4699F}">
      <dsp:nvSpPr>
        <dsp:cNvPr id="0" name=""/>
        <dsp:cNvSpPr/>
      </dsp:nvSpPr>
      <dsp:spPr>
        <a:xfrm>
          <a:off x="1904348" y="2224173"/>
          <a:ext cx="366258" cy="4284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1904348" y="2309864"/>
        <a:ext cx="256381" cy="257071"/>
      </dsp:txXfrm>
    </dsp:sp>
    <dsp:sp modelId="{61403165-D0B5-4381-BB82-554367ED9A1B}">
      <dsp:nvSpPr>
        <dsp:cNvPr id="0" name=""/>
        <dsp:cNvSpPr/>
      </dsp:nvSpPr>
      <dsp:spPr>
        <a:xfrm>
          <a:off x="2422639" y="1555686"/>
          <a:ext cx="1727634" cy="1765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Developing, prototyping and piloting ideas</a:t>
          </a:r>
          <a:endParaRPr lang="en-US" sz="1800" kern="1200" dirty="0"/>
        </a:p>
      </dsp:txBody>
      <dsp:txXfrm>
        <a:off x="2473240" y="1606287"/>
        <a:ext cx="1626432" cy="1664224"/>
      </dsp:txXfrm>
    </dsp:sp>
    <dsp:sp modelId="{23556BCC-C32C-4A2D-BB2F-E01D27978D87}">
      <dsp:nvSpPr>
        <dsp:cNvPr id="0" name=""/>
        <dsp:cNvSpPr/>
      </dsp:nvSpPr>
      <dsp:spPr>
        <a:xfrm>
          <a:off x="4323036" y="2224173"/>
          <a:ext cx="366258" cy="4284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4323036" y="2309864"/>
        <a:ext cx="256381" cy="257071"/>
      </dsp:txXfrm>
    </dsp:sp>
    <dsp:sp modelId="{F975FE48-376E-47A3-BB18-1E9521E95BF0}">
      <dsp:nvSpPr>
        <dsp:cNvPr id="0" name=""/>
        <dsp:cNvSpPr/>
      </dsp:nvSpPr>
      <dsp:spPr>
        <a:xfrm>
          <a:off x="4841326" y="1555686"/>
          <a:ext cx="1727634" cy="1765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Assessing then scaling up and diffusing the good ones</a:t>
          </a:r>
          <a:endParaRPr lang="en-US" sz="1800" kern="1200" dirty="0"/>
        </a:p>
      </dsp:txBody>
      <dsp:txXfrm>
        <a:off x="4891927" y="1606287"/>
        <a:ext cx="1626432" cy="1664224"/>
      </dsp:txXfrm>
    </dsp:sp>
    <dsp:sp modelId="{95C60D99-F22A-43A7-938D-E7D7DD643C01}">
      <dsp:nvSpPr>
        <dsp:cNvPr id="0" name=""/>
        <dsp:cNvSpPr/>
      </dsp:nvSpPr>
      <dsp:spPr>
        <a:xfrm>
          <a:off x="6741724" y="2224173"/>
          <a:ext cx="366258" cy="4284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6741724" y="2309864"/>
        <a:ext cx="256381" cy="257071"/>
      </dsp:txXfrm>
    </dsp:sp>
    <dsp:sp modelId="{6620185E-412F-43A0-9C83-D61343D32EF5}">
      <dsp:nvSpPr>
        <dsp:cNvPr id="0" name=""/>
        <dsp:cNvSpPr/>
      </dsp:nvSpPr>
      <dsp:spPr>
        <a:xfrm>
          <a:off x="7260014" y="1555686"/>
          <a:ext cx="1727634" cy="1765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Learning and evolving</a:t>
          </a:r>
          <a:endParaRPr lang="en-US" sz="1800" kern="1200" dirty="0"/>
        </a:p>
      </dsp:txBody>
      <dsp:txXfrm>
        <a:off x="7310615" y="1606287"/>
        <a:ext cx="1626432" cy="1664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EC42F-1E25-48DA-B312-8237FB17A75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017B33-2508-4701-A632-19192B419E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2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17B33-2508-4701-A632-19192B419E3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F07CAEDA-FF4A-4B54-8BE4-A097B75DAC14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10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6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7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8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defTabSz="931863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defTabSz="931863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734DDAB9-D4A6-42B2-88EE-4090294CB2C7}" type="slidenum">
              <a:rPr lang="en-US" altLang="ja-JP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en-US" altLang="ja-JP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SG" altLang="ja-JP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8C560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8C560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A4C64A-39C7-4CB6-A975-EBFE737F1715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CDFE00D-2A32-424D-869E-C0E20114D5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9C87F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 descr="APO banner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57200" y="6120714"/>
            <a:ext cx="8229600" cy="4800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583604"/>
          </a:solidFill>
          <a:latin typeface="Tahoma" pitchFamily="34" charset="0"/>
          <a:ea typeface="Tahoma" pitchFamily="34" charset="0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583604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583604"/>
          </a:solidFill>
          <a:latin typeface="Tahoma" pitchFamily="34" charset="0"/>
          <a:ea typeface="Tahoma" pitchFamily="34" charset="0"/>
          <a:cs typeface="Tahoma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583604"/>
          </a:solidFill>
          <a:latin typeface="Tahoma" pitchFamily="34" charset="0"/>
          <a:ea typeface="Tahoma" pitchFamily="34" charset="0"/>
          <a:cs typeface="Tahoma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583604"/>
          </a:solidFill>
          <a:latin typeface="Tahoma" pitchFamily="34" charset="0"/>
          <a:ea typeface="Tahoma" pitchFamily="34" charset="0"/>
          <a:cs typeface="Tahoma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583604"/>
          </a:solidFill>
          <a:latin typeface="Tahoma" pitchFamily="34" charset="0"/>
          <a:ea typeface="Tahoma" pitchFamily="34" charset="0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4920" y="1143000"/>
            <a:ext cx="6583680" cy="1905000"/>
          </a:xfrm>
        </p:spPr>
        <p:txBody>
          <a:bodyPr>
            <a:normAutofit fontScale="90000"/>
          </a:bodyPr>
          <a:lstStyle/>
          <a:p>
            <a:r>
              <a:rPr lang="en-PH" dirty="0" smtClean="0">
                <a:solidFill>
                  <a:srgbClr val="583604"/>
                </a:solidFill>
              </a:rPr>
              <a:t>The Components of Effective Social Innovation</a:t>
            </a:r>
            <a:endParaRPr lang="en-US" dirty="0">
              <a:solidFill>
                <a:srgbClr val="58360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0525" y="3810000"/>
            <a:ext cx="7680960" cy="20574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PH" sz="2000" dirty="0" smtClean="0">
                <a:solidFill>
                  <a:srgbClr val="583604"/>
                </a:solidFill>
              </a:rPr>
              <a:t>Presented by: Naoki </a:t>
            </a:r>
            <a:r>
              <a:rPr lang="en-PH" sz="2000" dirty="0" err="1" smtClean="0">
                <a:solidFill>
                  <a:srgbClr val="583604"/>
                </a:solidFill>
              </a:rPr>
              <a:t>Ogiwara</a:t>
            </a:r>
            <a:endParaRPr lang="en-PH" sz="2000" dirty="0" smtClean="0">
              <a:solidFill>
                <a:srgbClr val="583604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PH" sz="1600" dirty="0" smtClean="0">
                <a:solidFill>
                  <a:srgbClr val="583604"/>
                </a:solidFill>
              </a:rPr>
              <a:t>Senior KM Officer, Financial &amp; Private Sector Development, The World Bank </a:t>
            </a:r>
            <a:endParaRPr lang="en-PH" sz="1800" dirty="0" smtClean="0">
              <a:solidFill>
                <a:srgbClr val="583604"/>
              </a:solidFill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PH" sz="1800" dirty="0" smtClean="0">
                <a:solidFill>
                  <a:srgbClr val="583604"/>
                </a:solidFill>
              </a:rPr>
              <a:t>Study Meeting on Knowledge Management and Social Innovation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PH" sz="1600" dirty="0" smtClean="0">
                <a:solidFill>
                  <a:srgbClr val="583604"/>
                </a:solidFill>
              </a:rPr>
              <a:t>19 – 22 February 2013, Colombo, Sri Lanka  </a:t>
            </a:r>
            <a:endParaRPr lang="en-US" sz="1400" dirty="0">
              <a:solidFill>
                <a:srgbClr val="58360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299D1B6-8009-4F48-8F05-FEEA9FA85FB4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10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Stages of Social Innovation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89043186"/>
              </p:ext>
            </p:extLst>
          </p:nvPr>
        </p:nvGraphicFramePr>
        <p:xfrm>
          <a:off x="0" y="152400"/>
          <a:ext cx="8991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1219200"/>
            <a:ext cx="8292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Stage</a:t>
            </a:r>
            <a:r>
              <a:rPr lang="en-US" b="1" dirty="0" smtClean="0"/>
              <a:t> </a:t>
            </a:r>
            <a:r>
              <a:rPr lang="en-US" b="1" dirty="0" smtClean="0"/>
              <a:t>1		          </a:t>
            </a:r>
            <a:r>
              <a:rPr lang="en-US" b="1" dirty="0" smtClean="0"/>
              <a:t>   </a:t>
            </a:r>
            <a:r>
              <a:rPr lang="en-US" b="1" dirty="0" smtClean="0"/>
              <a:t>Stage</a:t>
            </a:r>
            <a:r>
              <a:rPr lang="en-US" b="1" dirty="0" smtClean="0"/>
              <a:t> </a:t>
            </a:r>
            <a:r>
              <a:rPr lang="en-US" b="1" dirty="0" smtClean="0"/>
              <a:t>2		  </a:t>
            </a:r>
            <a:r>
              <a:rPr lang="en-US" b="1" dirty="0" smtClean="0"/>
              <a:t>    </a:t>
            </a:r>
            <a:r>
              <a:rPr lang="en-US" b="1" dirty="0" smtClean="0"/>
              <a:t>Stage</a:t>
            </a:r>
            <a:r>
              <a:rPr lang="en-US" b="1" dirty="0" smtClean="0"/>
              <a:t> 3</a:t>
            </a:r>
            <a:r>
              <a:rPr lang="en-US" b="1" dirty="0" smtClean="0"/>
              <a:t>	    </a:t>
            </a:r>
            <a:r>
              <a:rPr lang="en-US" b="1" dirty="0" smtClean="0"/>
              <a:t>              </a:t>
            </a:r>
            <a:r>
              <a:rPr lang="en-US" b="1" dirty="0" smtClean="0"/>
              <a:t>Stage</a:t>
            </a:r>
            <a:r>
              <a:rPr lang="en-US" b="1" dirty="0" smtClean="0"/>
              <a:t> </a:t>
            </a:r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616005"/>
            <a:ext cx="190401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063" indent="-119063">
              <a:buFontTx/>
              <a:buChar char="-"/>
            </a:pPr>
            <a:r>
              <a:rPr lang="en-US" sz="1400" dirty="0" smtClean="0"/>
              <a:t>Unmet social needs to be identified</a:t>
            </a:r>
          </a:p>
          <a:p>
            <a:pPr marL="119063" indent="-119063">
              <a:buFontTx/>
              <a:buChar char="-"/>
            </a:pPr>
            <a:r>
              <a:rPr lang="en-US" sz="1400" dirty="0" smtClean="0"/>
              <a:t>Needs to be tied to new possibilities</a:t>
            </a:r>
          </a:p>
          <a:p>
            <a:pPr marL="119063" indent="-119063">
              <a:buFontTx/>
              <a:buChar char="-"/>
            </a:pPr>
            <a:endParaRPr lang="en-US" sz="1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438400" y="3581400"/>
            <a:ext cx="190401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063" indent="-119063">
              <a:buFontTx/>
              <a:buChar char="-"/>
            </a:pPr>
            <a:r>
              <a:rPr lang="en-US" sz="1400" dirty="0" smtClean="0"/>
              <a:t>Testing ideas in practice</a:t>
            </a:r>
          </a:p>
          <a:p>
            <a:pPr marL="119063" indent="-119063">
              <a:buFontTx/>
              <a:buChar char="-"/>
            </a:pPr>
            <a:r>
              <a:rPr lang="en-US" sz="1400" dirty="0" smtClean="0"/>
              <a:t>Prototyped by diverse participants and select promising ones</a:t>
            </a:r>
          </a:p>
          <a:p>
            <a:pPr marL="119063" indent="-119063">
              <a:buFontTx/>
              <a:buChar char="-"/>
            </a:pPr>
            <a:r>
              <a:rPr lang="en-US" sz="1400" dirty="0" smtClean="0"/>
              <a:t>Pilot sustainable business models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24400" y="3581400"/>
            <a:ext cx="2362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063" indent="-119063">
              <a:buFontTx/>
              <a:buChar char="-"/>
            </a:pPr>
            <a:r>
              <a:rPr lang="en-US" sz="1400" dirty="0"/>
              <a:t>Proving the idea and planning expansion (organic growth, replication, adaptation, franchising etc</a:t>
            </a:r>
            <a:r>
              <a:rPr lang="en-US" sz="1400" dirty="0" smtClean="0"/>
              <a:t>.)</a:t>
            </a:r>
          </a:p>
          <a:p>
            <a:pPr marL="119063" indent="-119063">
              <a:buFontTx/>
              <a:buChar char="-"/>
            </a:pPr>
            <a:r>
              <a:rPr lang="en-US" sz="1400" dirty="0" smtClean="0"/>
              <a:t>‘Bees’ need to find supportive ‘trees’</a:t>
            </a:r>
          </a:p>
          <a:p>
            <a:pPr marL="119063" indent="-119063">
              <a:buFontTx/>
              <a:buChar char="-"/>
            </a:pPr>
            <a:r>
              <a:rPr lang="en-US" sz="1400" dirty="0" smtClean="0"/>
              <a:t>Capacity building to scale up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239990" y="3581400"/>
            <a:ext cx="19040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9063" indent="-119063">
              <a:buFontTx/>
              <a:buChar char="-"/>
            </a:pPr>
            <a:r>
              <a:rPr lang="en-US" sz="1400" dirty="0" smtClean="0"/>
              <a:t>Review from practices (e.g., unintended consequences, different applications in different contexts)</a:t>
            </a:r>
          </a:p>
          <a:p>
            <a:pPr marL="119063" indent="-119063">
              <a:buFontTx/>
              <a:buChar char="-"/>
            </a:pP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179075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11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A few key considerations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053450" cy="4953000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Is ‘social’ innovation truly new concept?</a:t>
            </a:r>
          </a:p>
          <a:p>
            <a:pPr marL="742950" lvl="2" indent="-342900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>
                <a:ea typeface="ＭＳ Ｐゴシック" pitchFamily="50" charset="-128"/>
              </a:rPr>
              <a:t>Social </a:t>
            </a:r>
            <a:r>
              <a:rPr lang="en-US" altLang="ja-JP" sz="2000" dirty="0" smtClean="0">
                <a:ea typeface="ＭＳ Ｐゴシック" pitchFamily="50" charset="-128"/>
              </a:rPr>
              <a:t>Entrepreneurs</a:t>
            </a:r>
          </a:p>
          <a:p>
            <a:pPr marL="742950" lvl="2" indent="-342900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Social Business</a:t>
            </a:r>
          </a:p>
          <a:p>
            <a:pPr marL="742950" lvl="2" indent="-342900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Social Enterprises</a:t>
            </a:r>
            <a:endParaRPr lang="en-US" altLang="ja-JP" sz="2000" dirty="0">
              <a:ea typeface="ＭＳ Ｐゴシック" pitchFamily="50" charset="-128"/>
            </a:endParaRPr>
          </a:p>
          <a:p>
            <a:pPr marL="742950" lvl="2" indent="-342900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Social Capitalists</a:t>
            </a:r>
            <a:endParaRPr lang="en-US" altLang="ja-JP" sz="2000" dirty="0">
              <a:ea typeface="ＭＳ Ｐゴシック" pitchFamily="50" charset="-128"/>
            </a:endParaRPr>
          </a:p>
          <a:p>
            <a:pPr marL="342900" lvl="1" indent="-3429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Is ‘social’ innovation for everyone?</a:t>
            </a:r>
            <a:endParaRPr lang="en-US" altLang="ja-JP" sz="2000" dirty="0" smtClean="0">
              <a:ea typeface="ＭＳ Ｐゴシック" pitchFamily="50" charset="-128"/>
            </a:endParaRPr>
          </a:p>
          <a:p>
            <a:pPr marL="342900" lvl="1" indent="-3429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What does global </a:t>
            </a:r>
            <a:r>
              <a:rPr lang="en-US" altLang="ja-JP" sz="2400" dirty="0">
                <a:ea typeface="ＭＳ Ｐゴシック" pitchFamily="50" charset="-128"/>
              </a:rPr>
              <a:t>t</a:t>
            </a:r>
            <a:r>
              <a:rPr lang="en-US" altLang="ja-JP" sz="2400" dirty="0" smtClean="0">
                <a:ea typeface="ＭＳ Ｐゴシック" pitchFamily="50" charset="-128"/>
              </a:rPr>
              <a:t>echnology make it possible?</a:t>
            </a:r>
          </a:p>
          <a:p>
            <a:pPr marL="742950" lvl="2" indent="-342900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Crowd-sourcing</a:t>
            </a:r>
          </a:p>
          <a:p>
            <a:pPr marL="742950" lvl="2" indent="-342900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Crowd-funding</a:t>
            </a:r>
          </a:p>
          <a:p>
            <a:pPr marL="342900" lvl="1" indent="-3429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4346575" algn="l"/>
              </a:tabLst>
            </a:pPr>
            <a:r>
              <a:rPr lang="en-US" altLang="ja-JP" sz="2400" dirty="0">
                <a:ea typeface="ＭＳ Ｐゴシック" pitchFamily="50" charset="-128"/>
              </a:rPr>
              <a:t>What </a:t>
            </a:r>
            <a:r>
              <a:rPr lang="en-US" altLang="ja-JP" sz="2400" dirty="0" smtClean="0">
                <a:ea typeface="ＭＳ Ｐゴシック" pitchFamily="50" charset="-128"/>
              </a:rPr>
              <a:t>is needed for social innovation sustainable?</a:t>
            </a:r>
            <a:endParaRPr lang="en-US" altLang="ja-JP" sz="2400" dirty="0">
              <a:ea typeface="ＭＳ Ｐゴシック" pitchFamily="50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222188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2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Key Concepts around Social Innovation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0" y="1143000"/>
            <a:ext cx="8570025" cy="465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44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3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Key Concepts around Social Innovation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75" y="1295400"/>
            <a:ext cx="8954215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32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4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Working Definition of Social Innovation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150" y="1233488"/>
            <a:ext cx="8778240" cy="4481512"/>
          </a:xfrm>
        </p:spPr>
        <p:txBody>
          <a:bodyPr>
            <a:normAutofit fontScale="92500"/>
          </a:bodyPr>
          <a:lstStyle/>
          <a:p>
            <a:pPr eaLnBrk="1" hangingPunct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Social Innovation is primarily concerned with new ways to improve societies capacity to solve social problems and achieve goals. Put simply, it is </a:t>
            </a:r>
            <a:r>
              <a:rPr lang="en-US" altLang="ja-JP" sz="2400" dirty="0" smtClean="0">
                <a:ea typeface="ＭＳ Ｐゴシック" pitchFamily="50" charset="-128"/>
              </a:rPr>
              <a:t>‘new ideas that work in meeting social goals’.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Social Innovation is not mere technological invention but innovating ecosystem of society, which usually requires innovation in four dimensions:</a:t>
            </a:r>
          </a:p>
          <a:p>
            <a:pPr marL="971550" lvl="1" indent="-514350">
              <a:spcBef>
                <a:spcPts val="1200"/>
              </a:spcBef>
              <a:spcAft>
                <a:spcPts val="600"/>
              </a:spcAft>
              <a:buFont typeface="+mj-lt"/>
              <a:buAutoNum type="romanLcPeriod"/>
              <a:tabLst>
                <a:tab pos="4346575" algn="l"/>
              </a:tabLst>
            </a:pPr>
            <a:r>
              <a:rPr lang="en-US" altLang="ja-JP" sz="2200" dirty="0" smtClean="0">
                <a:ea typeface="ＭＳ Ｐゴシック" pitchFamily="50" charset="-128"/>
              </a:rPr>
              <a:t>Product/service innovation;</a:t>
            </a:r>
          </a:p>
          <a:p>
            <a:pPr marL="971550" lvl="1" indent="-514350">
              <a:spcBef>
                <a:spcPts val="1200"/>
              </a:spcBef>
              <a:spcAft>
                <a:spcPts val="600"/>
              </a:spcAft>
              <a:buFont typeface="+mj-lt"/>
              <a:buAutoNum type="romanLcPeriod"/>
              <a:tabLst>
                <a:tab pos="4346575" algn="l"/>
              </a:tabLst>
            </a:pPr>
            <a:r>
              <a:rPr lang="en-US" altLang="ja-JP" sz="2200" dirty="0" smtClean="0">
                <a:ea typeface="ＭＳ Ｐゴシック" pitchFamily="50" charset="-128"/>
              </a:rPr>
              <a:t>Market innovation;</a:t>
            </a:r>
          </a:p>
          <a:p>
            <a:pPr marL="971550" lvl="1" indent="-514350">
              <a:spcBef>
                <a:spcPts val="1200"/>
              </a:spcBef>
              <a:spcAft>
                <a:spcPts val="600"/>
              </a:spcAft>
              <a:buFont typeface="+mj-lt"/>
              <a:buAutoNum type="romanLcPeriod"/>
              <a:tabLst>
                <a:tab pos="4346575" algn="l"/>
              </a:tabLst>
            </a:pPr>
            <a:r>
              <a:rPr lang="en-US" altLang="ja-JP" sz="2200" dirty="0" smtClean="0">
                <a:ea typeface="ＭＳ Ｐゴシック" pitchFamily="50" charset="-128"/>
              </a:rPr>
              <a:t>Policy innovation;</a:t>
            </a:r>
          </a:p>
          <a:p>
            <a:pPr marL="971550" lvl="1" indent="-514350">
              <a:spcBef>
                <a:spcPts val="1200"/>
              </a:spcBef>
              <a:spcAft>
                <a:spcPts val="600"/>
              </a:spcAft>
              <a:buFont typeface="+mj-lt"/>
              <a:buAutoNum type="romanLcPeriod"/>
              <a:tabLst>
                <a:tab pos="4346575" algn="l"/>
              </a:tabLst>
            </a:pPr>
            <a:r>
              <a:rPr lang="en-US" altLang="ja-JP" sz="2200" dirty="0" smtClean="0">
                <a:ea typeface="ＭＳ Ｐゴシック" pitchFamily="50" charset="-128"/>
              </a:rPr>
              <a:t>Behavior/custom innovation.</a:t>
            </a:r>
            <a:endParaRPr lang="en-US" altLang="ja-JP" sz="2200" dirty="0" smtClean="0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91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5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Who drives Social Innovation?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150" y="1143000"/>
            <a:ext cx="8778240" cy="4710112"/>
          </a:xfrm>
        </p:spPr>
        <p:txBody>
          <a:bodyPr>
            <a:normAutofit/>
          </a:bodyPr>
          <a:lstStyle/>
          <a:p>
            <a:pPr eaLnBrk="1" hangingPunct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Social Innovation is not unique to the non-profit sector.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It can be driven by politics and government (e.g., new models of public health)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It can be driven by markets (e.g., fair trade)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It can be driven by social entrepreneurs (e.g., microcredit)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It can be driven by NPOs (e.g., community support) 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It can be driven by private companies (e.g., provide medical cares to the poor)</a:t>
            </a:r>
            <a:endParaRPr lang="en-US" altLang="ja-JP" sz="2000" dirty="0">
              <a:ea typeface="ＭＳ Ｐゴシック" pitchFamily="50" charset="-128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It can be driven by social capitalists (e.g., Bill and Melinda Gates Foundation)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199634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6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Key Characteristics of Social Innovation (1)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150" y="1219200"/>
            <a:ext cx="8778240" cy="4481512"/>
          </a:xfrm>
        </p:spPr>
        <p:txBody>
          <a:bodyPr>
            <a:normAutofit/>
          </a:bodyPr>
          <a:lstStyle/>
          <a:p>
            <a:pPr eaLnBrk="1" hangingPunct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They are usually new combinations or hybrids of existing elements, rather than being totally new in themselves.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For instance, Future Centre is the combination of…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Creative </a:t>
            </a:r>
            <a:r>
              <a:rPr lang="en-US" altLang="ja-JP" sz="2000" dirty="0">
                <a:ea typeface="ＭＳ Ｐゴシック" pitchFamily="50" charset="-128"/>
              </a:rPr>
              <a:t>p</a:t>
            </a:r>
            <a:r>
              <a:rPr lang="en-US" altLang="ja-JP" sz="2000" dirty="0" smtClean="0">
                <a:ea typeface="ＭＳ Ｐゴシック" pitchFamily="50" charset="-128"/>
              </a:rPr>
              <a:t>hysical space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Methodology of creative problem solving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Use of facilitation/facilitator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Multiple stakeholder discussion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200858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7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Key Characteristics of Social Innovation (2)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150" y="1219200"/>
            <a:ext cx="8778240" cy="4481512"/>
          </a:xfrm>
        </p:spPr>
        <p:txBody>
          <a:bodyPr>
            <a:normAutofit/>
          </a:bodyPr>
          <a:lstStyle/>
          <a:p>
            <a:pPr eaLnBrk="1" hangingPunct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400" dirty="0" smtClean="0">
                <a:ea typeface="ＭＳ Ｐゴシック" pitchFamily="50" charset="-128"/>
              </a:rPr>
              <a:t>Putting them into practice involves cutting across organizational, </a:t>
            </a:r>
            <a:r>
              <a:rPr lang="en-US" altLang="ja-JP" sz="2400" dirty="0" err="1" smtClean="0">
                <a:ea typeface="ＭＳ Ｐゴシック" pitchFamily="50" charset="-128"/>
              </a:rPr>
              <a:t>sectoral</a:t>
            </a:r>
            <a:r>
              <a:rPr lang="en-US" altLang="ja-JP" sz="2400" dirty="0" smtClean="0">
                <a:ea typeface="ＭＳ Ｐゴシック" pitchFamily="50" charset="-128"/>
              </a:rPr>
              <a:t> or disciplinary boundaries.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Effective collaborations between ‘bees’ and ‘trees’ are essential.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1800" dirty="0" smtClean="0">
                <a:ea typeface="ＭＳ Ｐゴシック" pitchFamily="50" charset="-128"/>
              </a:rPr>
              <a:t>Bees: who are mobile, fast and cross-pollinate such as social entrepreneurs and small organizations.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1800" dirty="0" smtClean="0">
                <a:ea typeface="ＭＳ Ｐゴシック" pitchFamily="50" charset="-128"/>
              </a:rPr>
              <a:t>Trees: with roots, resilience and size which can grow ideas to scale such as governmental agencies and gigantic countries.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188037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8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Key Characteristics of Social Innovation (3)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053450" cy="4481512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4346575" algn="l"/>
              </a:tabLst>
            </a:pPr>
            <a:r>
              <a:rPr lang="en-US" altLang="ja-JP" sz="2400" dirty="0">
                <a:ea typeface="ＭＳ Ｐゴシック" pitchFamily="50" charset="-128"/>
              </a:rPr>
              <a:t>The role of ‘</a:t>
            </a:r>
            <a:r>
              <a:rPr lang="en-US" altLang="ja-JP" sz="2400" dirty="0" smtClean="0">
                <a:ea typeface="ＭＳ Ｐゴシック" pitchFamily="50" charset="-128"/>
              </a:rPr>
              <a:t>connectors’ became essential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tabLst>
                <a:tab pos="4346575" algn="l"/>
              </a:tabLst>
            </a:pPr>
            <a:r>
              <a:rPr lang="en-US" altLang="ja-JP" sz="2000" dirty="0" smtClean="0">
                <a:ea typeface="ＭＳ Ｐゴシック" pitchFamily="50" charset="-128"/>
              </a:rPr>
              <a:t>Compelling new social relationship between previously separate individuals and groups which matter greatly to the social issues would contribute to the diffusion and embedding social innovation.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392781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938963" y="6550025"/>
            <a:ext cx="2133600" cy="279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rgbClr val="08014B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600">
                <a:solidFill>
                  <a:srgbClr val="08014B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9D4080-1943-4710-B4C9-9E0E80BBC7D2}" type="slidenum">
              <a:rPr lang="en-US" altLang="ja-JP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</a:rPr>
              <a:pPr eaLnBrk="1" hangingPunct="1"/>
              <a:t>9</a:t>
            </a:fld>
            <a:endParaRPr lang="en-US" altLang="ja-JP" smtClean="0">
              <a:solidFill>
                <a:schemeClr val="bg1"/>
              </a:solidFill>
              <a:latin typeface="Arial" charset="0"/>
              <a:ea typeface="ＭＳ Ｐゴシック" pitchFamily="50" charset="-128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altLang="ja-JP" sz="3200" dirty="0" smtClean="0">
                <a:ea typeface="ＭＳ Ｐゴシック" pitchFamily="50" charset="-128"/>
              </a:rPr>
              <a:t>Diverse fields for social innovation</a:t>
            </a:r>
            <a:endParaRPr lang="en-US" altLang="ja-JP" sz="3200" dirty="0" smtClean="0">
              <a:ea typeface="ＭＳ Ｐゴシック" pitchFamily="50" charset="-12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56379013"/>
              </p:ext>
            </p:extLst>
          </p:nvPr>
        </p:nvGraphicFramePr>
        <p:xfrm>
          <a:off x="76200" y="838200"/>
          <a:ext cx="8991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66969" y="6581001"/>
            <a:ext cx="5077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Source: “Social Innovation”  Geoff </a:t>
            </a:r>
            <a:r>
              <a:rPr lang="en-US" sz="1100" i="1" dirty="0" err="1" smtClean="0"/>
              <a:t>Mulgan</a:t>
            </a:r>
            <a:r>
              <a:rPr lang="en-US" sz="1100" i="1" dirty="0" smtClean="0"/>
              <a:t> , Said Business School, University of Oxford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260926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3369</TotalTime>
  <Words>711</Words>
  <Application>Microsoft Office PowerPoint</Application>
  <PresentationFormat>On-screen Show (4:3)</PresentationFormat>
  <Paragraphs>102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The Components of Effective Social Innovation</vt:lpstr>
      <vt:lpstr>Key Concepts around Social Innovation</vt:lpstr>
      <vt:lpstr>Key Concepts around Social Innovation</vt:lpstr>
      <vt:lpstr>Working Definition of Social Innovation</vt:lpstr>
      <vt:lpstr>Who drives Social Innovation?</vt:lpstr>
      <vt:lpstr>Key Characteristics of Social Innovation (1)</vt:lpstr>
      <vt:lpstr>Key Characteristics of Social Innovation (2)</vt:lpstr>
      <vt:lpstr>Key Characteristics of Social Innovation (3)</vt:lpstr>
      <vt:lpstr>Diverse fields for social innovation</vt:lpstr>
      <vt:lpstr>Stages of Social Innovation</vt:lpstr>
      <vt:lpstr>A few key considerations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 Serafin D Talisayon</dc:creator>
  <cp:lastModifiedBy>Naoki Ogiwara</cp:lastModifiedBy>
  <cp:revision>172</cp:revision>
  <dcterms:created xsi:type="dcterms:W3CDTF">2010-10-07T08:10:41Z</dcterms:created>
  <dcterms:modified xsi:type="dcterms:W3CDTF">2013-02-20T10:07:51Z</dcterms:modified>
</cp:coreProperties>
</file>